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9" r:id="rId2"/>
    <p:sldId id="275" r:id="rId3"/>
    <p:sldId id="307" r:id="rId4"/>
    <p:sldId id="310" r:id="rId5"/>
    <p:sldId id="315" r:id="rId6"/>
    <p:sldId id="311" r:id="rId7"/>
    <p:sldId id="312" r:id="rId8"/>
    <p:sldId id="313" r:id="rId9"/>
    <p:sldId id="314" r:id="rId10"/>
    <p:sldId id="302" r:id="rId11"/>
    <p:sldId id="272" r:id="rId12"/>
  </p:sldIdLst>
  <p:sldSz cx="12192000" cy="6858000"/>
  <p:notesSz cx="9601200" cy="7315200"/>
  <p:custDataLst>
    <p:tags r:id="rId14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30"/>
    <a:srgbClr val="008CCF"/>
    <a:srgbClr val="276696"/>
    <a:srgbClr val="749DBB"/>
    <a:srgbClr val="1D5179"/>
    <a:srgbClr val="018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 autoAdjust="0"/>
    <p:restoredTop sz="80952" autoAdjust="0"/>
  </p:normalViewPr>
  <p:slideViewPr>
    <p:cSldViewPr snapToGrid="0" showGuides="1">
      <p:cViewPr varScale="1">
        <p:scale>
          <a:sx n="102" d="100"/>
          <a:sy n="102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28"/>
    </p:cViewPr>
  </p:sorterViewPr>
  <p:notesViewPr>
    <p:cSldViewPr snapToGrid="0" showGuides="1">
      <p:cViewPr varScale="1">
        <p:scale>
          <a:sx n="97" d="100"/>
          <a:sy n="97" d="100"/>
        </p:scale>
        <p:origin x="2700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CACEC2-F4BE-4710-AFD9-BA2674ECF4D7}"/>
              </a:ext>
            </a:extLst>
          </p:cNvPr>
          <p:cNvSpPr/>
          <p:nvPr/>
        </p:nvSpPr>
        <p:spPr>
          <a:xfrm>
            <a:off x="206406" y="488458"/>
            <a:ext cx="7214687" cy="41198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7751" y="477448"/>
            <a:ext cx="7326312" cy="4122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6407" y="5025968"/>
            <a:ext cx="7214687" cy="2197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EEEB9-6814-4149-8035-C83C92EB3A61}"/>
              </a:ext>
            </a:extLst>
          </p:cNvPr>
          <p:cNvSpPr/>
          <p:nvPr/>
        </p:nvSpPr>
        <p:spPr>
          <a:xfrm>
            <a:off x="0" y="2"/>
            <a:ext cx="9601200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DA7DE-23DE-492A-B54B-E714D59AD387}"/>
              </a:ext>
            </a:extLst>
          </p:cNvPr>
          <p:cNvSpPr txBox="1"/>
          <p:nvPr/>
        </p:nvSpPr>
        <p:spPr>
          <a:xfrm>
            <a:off x="149723" y="0"/>
            <a:ext cx="7685712" cy="301090"/>
          </a:xfrm>
          <a:prstGeom prst="rect">
            <a:avLst/>
          </a:prstGeom>
          <a:noFill/>
        </p:spPr>
        <p:txBody>
          <a:bodyPr wrap="square" lIns="102180" tIns="51091" rIns="102180" bIns="51091" rtlCol="0">
            <a:spAutoFit/>
          </a:bodyPr>
          <a:lstStyle/>
          <a:p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Course</a:t>
            </a:r>
            <a:r>
              <a:rPr lang="es-ES" sz="1300">
                <a:latin typeface="Rubik" pitchFamily="2" charset="-79"/>
                <a:cs typeface="Rubik" pitchFamily="2" charset="-79"/>
              </a:rPr>
              <a:t>: Introduction to DHIS2 – </a:t>
            </a:r>
            <a:r>
              <a:rPr lang="es-ES" sz="1300">
                <a:solidFill>
                  <a:srgbClr val="2196F3"/>
                </a:solidFill>
                <a:latin typeface="Rubik" pitchFamily="2" charset="-79"/>
                <a:cs typeface="Rubik" pitchFamily="2" charset="-79"/>
              </a:rPr>
              <a:t>Lesson</a:t>
            </a:r>
            <a:r>
              <a:rPr lang="es-ES" sz="1300">
                <a:latin typeface="Rubik" pitchFamily="2" charset="-79"/>
                <a:cs typeface="Rubik" pitchFamily="2" charset="-79"/>
              </a:rPr>
              <a:t>: How Are Data Analyzed and Interpreted in DHIS2?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A8D6042-C1D7-4514-AAF1-3984DB774B3A}"/>
              </a:ext>
            </a:extLst>
          </p:cNvPr>
          <p:cNvSpPr txBox="1">
            <a:spLocks/>
          </p:cNvSpPr>
          <p:nvPr/>
        </p:nvSpPr>
        <p:spPr>
          <a:xfrm>
            <a:off x="8711387" y="2"/>
            <a:ext cx="866053" cy="297654"/>
          </a:xfrm>
          <a:prstGeom prst="rect">
            <a:avLst/>
          </a:prstGeom>
        </p:spPr>
        <p:txBody>
          <a:bodyPr vert="horz" lIns="102180" tIns="51091" rIns="102180" bIns="51091" rtlCol="0" anchor="b"/>
          <a:lstStyle>
            <a:defPPr>
              <a:defRPr lang="es-ES"/>
            </a:defPPr>
            <a:lvl1pPr marL="0" algn="r" defTabSz="914400" rtl="0" eaLnBrk="1" latinLnBrk="0" hangingPunct="1">
              <a:defRPr sz="1300" kern="1200">
                <a:solidFill>
                  <a:schemeClr val="tx1"/>
                </a:solidFill>
                <a:latin typeface="Rubik Medium" pitchFamily="2" charset="-79"/>
                <a:ea typeface="+mn-ea"/>
                <a:cs typeface="Rubik Medium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A9EAA7-6341-4A26-8261-213BB66666A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E1E2C7-E618-4647-AF4B-445C22AD68EE}"/>
              </a:ext>
            </a:extLst>
          </p:cNvPr>
          <p:cNvSpPr/>
          <p:nvPr/>
        </p:nvSpPr>
        <p:spPr>
          <a:xfrm>
            <a:off x="0" y="4665222"/>
            <a:ext cx="7421093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    Narration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A64629-6DAD-4F18-B0B5-2256D035C8EB}"/>
              </a:ext>
            </a:extLst>
          </p:cNvPr>
          <p:cNvSpPr/>
          <p:nvPr/>
        </p:nvSpPr>
        <p:spPr>
          <a:xfrm>
            <a:off x="7421093" y="479039"/>
            <a:ext cx="2180107" cy="303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93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180" tIns="51091" rIns="102180" bIns="51091" rtlCol="0" anchor="ctr"/>
          <a:lstStyle/>
          <a:p>
            <a:pPr lvl="0" algn="l"/>
            <a:r>
              <a:rPr lang="es-ES" sz="1300" kern="1200">
                <a:solidFill>
                  <a:srgbClr val="2196F3"/>
                </a:solidFill>
                <a:latin typeface="Rubik" pitchFamily="2" charset="-79"/>
                <a:ea typeface="+mn-ea"/>
                <a:cs typeface="Rubik" pitchFamily="2" charset="-79"/>
              </a:rPr>
              <a:t>My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DE7C78-F4D7-42AA-9580-0F91F1A9B32A}"/>
              </a:ext>
            </a:extLst>
          </p:cNvPr>
          <p:cNvCxnSpPr>
            <a:cxnSpLocks/>
          </p:cNvCxnSpPr>
          <p:nvPr/>
        </p:nvCxnSpPr>
        <p:spPr>
          <a:xfrm>
            <a:off x="7660760" y="1124729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337898-A120-4A0C-BF8B-CC34DDAFD200}"/>
              </a:ext>
            </a:extLst>
          </p:cNvPr>
          <p:cNvCxnSpPr>
            <a:cxnSpLocks/>
          </p:cNvCxnSpPr>
          <p:nvPr/>
        </p:nvCxnSpPr>
        <p:spPr>
          <a:xfrm>
            <a:off x="7660760" y="1478075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224F92-25A2-471D-BD0E-E3E52B9F52B5}"/>
              </a:ext>
            </a:extLst>
          </p:cNvPr>
          <p:cNvCxnSpPr>
            <a:cxnSpLocks/>
          </p:cNvCxnSpPr>
          <p:nvPr/>
        </p:nvCxnSpPr>
        <p:spPr>
          <a:xfrm>
            <a:off x="7660760" y="183142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4258BF-7051-40D1-BAD1-A53AD630F69E}"/>
              </a:ext>
            </a:extLst>
          </p:cNvPr>
          <p:cNvCxnSpPr>
            <a:cxnSpLocks/>
          </p:cNvCxnSpPr>
          <p:nvPr/>
        </p:nvCxnSpPr>
        <p:spPr>
          <a:xfrm>
            <a:off x="7660760" y="21847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D0E96-C383-4573-81AC-34D61AA4931E}"/>
              </a:ext>
            </a:extLst>
          </p:cNvPr>
          <p:cNvCxnSpPr>
            <a:cxnSpLocks/>
          </p:cNvCxnSpPr>
          <p:nvPr/>
        </p:nvCxnSpPr>
        <p:spPr>
          <a:xfrm>
            <a:off x="7660760" y="253811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21542-9C09-4005-B1DB-CB1E03E00B1B}"/>
              </a:ext>
            </a:extLst>
          </p:cNvPr>
          <p:cNvCxnSpPr>
            <a:cxnSpLocks/>
          </p:cNvCxnSpPr>
          <p:nvPr/>
        </p:nvCxnSpPr>
        <p:spPr>
          <a:xfrm>
            <a:off x="7660760" y="289145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B2ACF1-29DF-40AD-B20C-831C72309FDE}"/>
              </a:ext>
            </a:extLst>
          </p:cNvPr>
          <p:cNvCxnSpPr>
            <a:cxnSpLocks/>
          </p:cNvCxnSpPr>
          <p:nvPr/>
        </p:nvCxnSpPr>
        <p:spPr>
          <a:xfrm>
            <a:off x="7660760" y="324480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C61F4-C69A-419A-BB3F-3D2AA3F32ED5}"/>
              </a:ext>
            </a:extLst>
          </p:cNvPr>
          <p:cNvCxnSpPr>
            <a:cxnSpLocks/>
          </p:cNvCxnSpPr>
          <p:nvPr/>
        </p:nvCxnSpPr>
        <p:spPr>
          <a:xfrm>
            <a:off x="7660760" y="359815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BCEBA0-710A-4618-B163-E27E1464ADA7}"/>
              </a:ext>
            </a:extLst>
          </p:cNvPr>
          <p:cNvCxnSpPr>
            <a:cxnSpLocks/>
          </p:cNvCxnSpPr>
          <p:nvPr/>
        </p:nvCxnSpPr>
        <p:spPr>
          <a:xfrm>
            <a:off x="7660760" y="3951497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E3A06D-2693-44C2-9A92-480F61E69C53}"/>
              </a:ext>
            </a:extLst>
          </p:cNvPr>
          <p:cNvCxnSpPr>
            <a:cxnSpLocks/>
          </p:cNvCxnSpPr>
          <p:nvPr/>
        </p:nvCxnSpPr>
        <p:spPr>
          <a:xfrm>
            <a:off x="7660760" y="430484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EE340E-5C43-4A6D-9F29-36662EBE6BAD}"/>
              </a:ext>
            </a:extLst>
          </p:cNvPr>
          <p:cNvCxnSpPr>
            <a:cxnSpLocks/>
          </p:cNvCxnSpPr>
          <p:nvPr/>
        </p:nvCxnSpPr>
        <p:spPr>
          <a:xfrm>
            <a:off x="7660760" y="465818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2FF042-6CBC-496E-B50B-24B9C7D1BE3D}"/>
              </a:ext>
            </a:extLst>
          </p:cNvPr>
          <p:cNvCxnSpPr>
            <a:cxnSpLocks/>
          </p:cNvCxnSpPr>
          <p:nvPr/>
        </p:nvCxnSpPr>
        <p:spPr>
          <a:xfrm>
            <a:off x="7660760" y="5011534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8D5ED3-E957-4261-A3A6-9352AAD6E5A8}"/>
              </a:ext>
            </a:extLst>
          </p:cNvPr>
          <p:cNvCxnSpPr>
            <a:cxnSpLocks/>
          </p:cNvCxnSpPr>
          <p:nvPr/>
        </p:nvCxnSpPr>
        <p:spPr>
          <a:xfrm>
            <a:off x="7660760" y="5364880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154871-E6D6-4200-AB7C-B1335CE01E01}"/>
              </a:ext>
            </a:extLst>
          </p:cNvPr>
          <p:cNvCxnSpPr>
            <a:cxnSpLocks/>
          </p:cNvCxnSpPr>
          <p:nvPr/>
        </p:nvCxnSpPr>
        <p:spPr>
          <a:xfrm>
            <a:off x="7660760" y="571822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E56B18-9393-42DC-BD8A-FF88E94390AA}"/>
              </a:ext>
            </a:extLst>
          </p:cNvPr>
          <p:cNvCxnSpPr>
            <a:cxnSpLocks/>
          </p:cNvCxnSpPr>
          <p:nvPr/>
        </p:nvCxnSpPr>
        <p:spPr>
          <a:xfrm>
            <a:off x="7660760" y="6071572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D618D-753E-4247-BF16-E9E4D2323073}"/>
              </a:ext>
            </a:extLst>
          </p:cNvPr>
          <p:cNvCxnSpPr>
            <a:cxnSpLocks/>
          </p:cNvCxnSpPr>
          <p:nvPr/>
        </p:nvCxnSpPr>
        <p:spPr>
          <a:xfrm>
            <a:off x="7660760" y="6424918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0017F2-3262-4F04-B1B5-C4040E2BD3F1}"/>
              </a:ext>
            </a:extLst>
          </p:cNvPr>
          <p:cNvCxnSpPr>
            <a:cxnSpLocks/>
          </p:cNvCxnSpPr>
          <p:nvPr/>
        </p:nvCxnSpPr>
        <p:spPr>
          <a:xfrm>
            <a:off x="7660760" y="6778266"/>
            <a:ext cx="17282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?>
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?>
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?>
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?>
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?>
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?>
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?>
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?>
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?>
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?>
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4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71488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bIns="48331" lIns="96661" rIns="96661" rtlCol="0" tIns="48331" vert="horz"/>
          <a:lstStyle/>
          <a:p txid="f7b60c9bd2ec4f4a5d2e86e71ef39774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En résumé, l'application Visualiseur de Données de DHIS2 vous permet de créer et de modifier différents types de graphiques en fonction du type d'analyse que vous voulez effectuer.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 lang="en-US">
              <a:solidFill>
                <a:srgbClr val="000000"/>
              </a:solidFill>
              <a:sym typeface=""/>
            </a:endParaRPr>
          </a:p>
          <a:p txid="5243ceec1e88608b62c5384efe4fbbbc">
            <a:pPr rtl="0">
              <a:spcBef>
                <a:spcPts val="0"/>
              </a:spcBef>
              <a:spcAft>
                <a:spcPts val="0"/>
              </a:spcAft>
            </a:pPr>
            <a:r>
              <a:rPr dirty="0" lang="en-US">
                <a:solidFill>
                  <a:srgbClr val="000000"/>
                </a:solidFill>
                <a:sym typeface=""/>
              </a:rPr>
              <a:t>Pour passer d'un type de graphique à un autre, il suffit de sélectionner le type de graphique dans le menu déroulant et d'ajuster la présentation et les options pour obtenir la visualisation souhaitée.</a:t>
            </a:r>
          </a:p>
        </p:txBody>
      </p:sp>
    </p:spTree>
    <p:extLst>
      <p:ext uri="{BB962C8B-B14F-4D97-AF65-F5344CB8AC3E}">
        <p14:creationId xmlns:p14="http://schemas.microsoft.com/office/powerpoint/2010/main" val="321150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780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50813" y="481013"/>
            <a:ext cx="7326312" cy="4121150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6cc9d2ec5485473cd6ffc706f0a87fba">
            <a:r>
              <a:rPr b="0" dirty="0" i="0" lang="en-US" strike="noStrike" sz="1800" u="none">
                <a:solidFill>
                  <a:srgbClr val="000000"/>
                </a:solidFill>
                <a:effectLst/>
                <a:latin charset="0" panose="020F0502020204030203" pitchFamily="34" typeface="Lato"/>
              </a:rPr>
              <a:t>Dans la vidéo précédente, vous avez appris comment passer d'un graphique à colonnes à un graphique à barres empilées pour visualiser des données de différentes doses de VPO désagrégées par âge. Cependant, qu'en est-il si nous voulions plutôt voir le nombre total général de doses de VPO administrées, désagrégées par endroit pour l'année 2021 ? Nous pouvons facilement le faire avec un graphique circulaire. Voyons comment ça marche dans DHIS2.</a:t>
            </a:r>
          </a:p>
        </p:txBody>
      </p:sp>
    </p:spTree>
    <p:extLst>
      <p:ext uri="{BB962C8B-B14F-4D97-AF65-F5344CB8AC3E}">
        <p14:creationId xmlns:p14="http://schemas.microsoft.com/office/powerpoint/2010/main" val="16800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cbaa883f4cb6e54fb3cb82b1ee9f926a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D'abord, ouvrez le menu Type de graphique et recherchez Graphique circulaire. Comme vous pouvez le voir, les graphiques circulaires sont utilisés pour représenter la répartition des parties d'un tout.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e2431441fcb8bc6a1cf9fbc0a7e69f20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Dans notre exemple, les parties seront les endroits et le tout sera le nombre de doses de VPO administrées dans la Animal Region en 2021. Maintenant, mettons à jour le type de graphique sur "circulaire".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d0ca5b72b17953117fb3ceeff70e3d6b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Nous pouvons voir que la zone de présentation change et maintenant seules les dimensions de série et de filtre sont disponibles.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e455985fe9c13bf129997dd941d5308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La dimension de catégorie n'apparaît plus. Vous aurez la même interface lorsque vous créez des graphiques à valeur unique et à jauge.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8ccb64150248001026b2883a39265a57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Cela signifie que ces trois types de graphiques sont les plus appropriés pour la visualisation de données à une seule dimension principale. Pour cet exemple, assurez-vous que les unités d'organisation sont dans la série et que toutes les autres dimensions sont dans le filtre, puis cliquez sur Mettre à jour.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 lang="en-US" noProof="0" sz="1050"/>
          </a:p>
          <a:p txid="521f6682e0e24cf1cdf6602d6b68eb33"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 lang="en-US" noProof="0" sz="1050"/>
              <a:t>Maintenant, nous pouvons voir un graphique circulaire qui nous permet de visualiser toutes les doses de tout vaccin VPO administré en 2021, réparties en sections colorées, ou tranches, par unité d'organisation.</a:t>
            </a:r>
          </a:p>
        </p:txBody>
      </p:sp>
    </p:spTree>
    <p:extLst>
      <p:ext uri="{BB962C8B-B14F-4D97-AF65-F5344CB8AC3E}">
        <p14:creationId xmlns:p14="http://schemas.microsoft.com/office/powerpoint/2010/main" val="13089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f6185f6a9456ee4e6255d141cbba501">
            <a:pPr rtl="0">
              <a:spcBef>
                <a:spcPts val="0"/>
              </a:spcBef>
              <a:spcAft>
                <a:spcPts val="0"/>
              </a:spcAft>
            </a:pPr>
            <a:r>
              <a:rPr b="0" dirty="0" lang="en-US">
                <a:effectLst/>
              </a:rPr>
              <a:t>Dans cette série de vidéos, vous avez appris comment utiliser l'application Visualiseur de Données de DHIS2 pour créer différents types de graphiques, tels que des graphiques linéaires, à colonnes, à barres empilées et circulaires.</a:t>
            </a:r>
            <a:br>
              <a:rPr b="0" dirty="0" lang="en-US">
                <a:effectLst/>
              </a:rPr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188492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304d9219e554b4c1427f8ff78f06ecb">
            <a:r>
              <a:rPr dirty="0" lang="en-US"/>
              <a:t>Le choix du type de graphique dépendra du type d'analyse que vous souhaitez effectuer. La description de chaque type de graphique comporte des conseils qui vous aiderons à choisir le type approprié.</a:t>
            </a:r>
            <a:br>
              <a:rPr dirty="0" lang="en-US"/>
            </a:br>
            <a:endParaRPr dirty="0" lang="es-ES"/>
          </a:p>
        </p:txBody>
      </p:sp>
    </p:spTree>
    <p:extLst>
      <p:ext uri="{BB962C8B-B14F-4D97-AF65-F5344CB8AC3E}">
        <p14:creationId xmlns:p14="http://schemas.microsoft.com/office/powerpoint/2010/main" val="2809372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d83bcab2878e1897281c937d8720a3a7">
            <a:r>
              <a:rPr dirty="0" lang="en-US" noProof="0"/>
              <a:t>Si vous voulez voir la variation des données au fil du temps, le graphique linéaire est recommandé.</a:t>
            </a:r>
          </a:p>
        </p:txBody>
      </p:sp>
    </p:spTree>
    <p:extLst>
      <p:ext uri="{BB962C8B-B14F-4D97-AF65-F5344CB8AC3E}">
        <p14:creationId xmlns:p14="http://schemas.microsoft.com/office/powerpoint/2010/main" val="347669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a8d06e031abf0827ee676a73a91f8a2b">
            <a:r>
              <a:rPr dirty="0" lang="en-US" noProof="0"/>
              <a:t>Si vous voulez comparer des données de différents endroits, le graphique à colonnes offre une visualisation facile et permet de comparer ces données.</a:t>
            </a:r>
          </a:p>
        </p:txBody>
      </p:sp>
    </p:spTree>
    <p:extLst>
      <p:ext uri="{BB962C8B-B14F-4D97-AF65-F5344CB8AC3E}">
        <p14:creationId xmlns:p14="http://schemas.microsoft.com/office/powerpoint/2010/main" val="407984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9ceb0844c185335dd11d13438856e199">
            <a:r>
              <a:rPr dirty="0" lang="en-US" noProof="0"/>
              <a:t>Les barres empilées ou colonnes empilées permettent de rendre l'analyse plus granulaire, par exemple en ajoutant des désagrégations aux données telles que l'âge ou le genre.</a:t>
            </a:r>
            <a:r>
              <a:rPr dirty="0" err="1" lang="en-US" noProof="0"/>
            </a:r>
            <a:r>
              <a:rPr dirty="0" lang="en-US" noProof="0"/>
            </a:r>
          </a:p>
        </p:txBody>
      </p:sp>
    </p:spTree>
    <p:extLst>
      <p:ext uri="{BB962C8B-B14F-4D97-AF65-F5344CB8AC3E}">
        <p14:creationId xmlns:p14="http://schemas.microsoft.com/office/powerpoint/2010/main" val="75699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>
          <a:xfrm>
            <a:off x="198438" y="477838"/>
            <a:ext cx="7326312" cy="4122737"/>
          </a:xfrm>
        </p:spPr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 txid="2652021c27e0fca1c155462d301b348c">
            <a:r>
              <a:rPr dirty="0" lang="en-US" noProof="0"/>
              <a:t>Enfin, un graphique circulaire est le plus approprié pour comparer un nombre total divisé en parties pour une période et une unité d'organisation donnée.</a:t>
            </a:r>
          </a:p>
        </p:txBody>
      </p:sp>
    </p:spTree>
    <p:extLst>
      <p:ext uri="{BB962C8B-B14F-4D97-AF65-F5344CB8AC3E}">
        <p14:creationId xmlns:p14="http://schemas.microsoft.com/office/powerpoint/2010/main" val="340834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29FFD-DFBC-479A-BB51-3168E123D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DDE167AA-A118-4B9A-9BDC-D0798491C2DA}"/>
              </a:ext>
            </a:extLst>
          </p:cNvPr>
          <p:cNvSpPr/>
          <p:nvPr userDrawn="1"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FC6EAC-AFC1-4DEC-93C3-44F153F25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44B9B-DCBF-4468-B32B-6C4045086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055" y="2466866"/>
            <a:ext cx="10515600" cy="958850"/>
          </a:xfr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defRPr>
            </a:lvl1pPr>
          </a:lstStyle>
          <a:p>
            <a:r>
              <a:rPr lang="en-US"/>
              <a:t>Lesson’s title</a:t>
            </a:r>
            <a:endParaRPr lang="es-E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128A93-32C2-4310-A70B-A87F61E4A1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Course’s title</a:t>
            </a:r>
            <a:endParaRPr lang="es-ES"/>
          </a:p>
        </p:txBody>
      </p:sp>
      <p:pic>
        <p:nvPicPr>
          <p:cNvPr id="6" name="A Himitsu - Adventures [Argofox]">
            <a:hlinkClick r:id="" action="ppaction://media"/>
            <a:extLst>
              <a:ext uri="{FF2B5EF4-FFF2-40B4-BE49-F238E27FC236}">
                <a16:creationId xmlns:a16="http://schemas.microsoft.com/office/drawing/2014/main" id="{FB31B955-1CE5-4CC3-8810-06D12B4665FB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1594.35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6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9" fill="hold" grpId="1" nodeType="withEffect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2" grpId="0"/>
      <p:bldP spid="8" grpId="0">
        <p:tmplLst>
          <p:tmpl>
            <p:tnLst>
              <p:par>
                <p:cTn presetID="47" presetClass="entr" presetSubtype="0" fill="hold" nodeType="withEffect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9" grpId="0" animBg="1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340AA-60CE-44EB-93B2-53370338CD91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Graphic 6" descr="Clipboard Checked with solid fill">
              <a:extLst>
                <a:ext uri="{FF2B5EF4-FFF2-40B4-BE49-F238E27FC236}">
                  <a16:creationId xmlns:a16="http://schemas.microsoft.com/office/drawing/2014/main" id="{441B6AEF-6F8C-4017-B506-140E5A9B71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9C69068-B00E-4121-932A-BF8BAD1EDC1D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07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5EE8A-1DD1-454A-A7F1-351738CE5676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Graphic 8" descr="Question Mark with solid fill">
              <a:extLst>
                <a:ext uri="{FF2B5EF4-FFF2-40B4-BE49-F238E27FC236}">
                  <a16:creationId xmlns:a16="http://schemas.microsoft.com/office/drawing/2014/main" id="{2827B930-9DC2-46A5-83EF-8DEE2A1C8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C97A73B-6CE5-4C86-AD4D-8D6124E5DD3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1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-116958" y="495300"/>
            <a:ext cx="10213458" cy="800100"/>
          </a:xfrm>
          <a:prstGeom prst="roundRect">
            <a:avLst>
              <a:gd name="adj" fmla="val 7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28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C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D1FB-0A79-459A-AFA3-510831A3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076"/>
            <a:ext cx="10515600" cy="365126"/>
          </a:xfrm>
        </p:spPr>
        <p:txBody>
          <a:bodyPr lIns="0" rIns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58B3-16C2-4C10-80D6-5898A62D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225" cy="31924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oogle Shape;14;p2">
            <a:extLst>
              <a:ext uri="{FF2B5EF4-FFF2-40B4-BE49-F238E27FC236}">
                <a16:creationId xmlns:a16="http://schemas.microsoft.com/office/drawing/2014/main" id="{2B7A2365-60BB-42BC-80C8-CFF69BB96B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5510" y="136525"/>
            <a:ext cx="1292664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68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73922-56A9-47AB-9266-77920178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9888" y="1740568"/>
            <a:ext cx="9000230" cy="4107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BEF37F-1FC5-42C1-90D9-9842BF8FCA9E}"/>
              </a:ext>
            </a:extLst>
          </p:cNvPr>
          <p:cNvSpPr/>
          <p:nvPr userDrawn="1"/>
        </p:nvSpPr>
        <p:spPr>
          <a:xfrm>
            <a:off x="-8832" y="722980"/>
            <a:ext cx="7597775" cy="574676"/>
          </a:xfrm>
          <a:custGeom>
            <a:avLst/>
            <a:gdLst>
              <a:gd name="connsiteX0" fmla="*/ 7065961 w 7597775"/>
              <a:gd name="connsiteY0" fmla="*/ 0 h 574676"/>
              <a:gd name="connsiteX1" fmla="*/ 7331868 w 7597775"/>
              <a:gd name="connsiteY1" fmla="*/ 0 h 574676"/>
              <a:gd name="connsiteX2" fmla="*/ 7597775 w 7597775"/>
              <a:gd name="connsiteY2" fmla="*/ 287338 h 574676"/>
              <a:gd name="connsiteX3" fmla="*/ 7331868 w 7597775"/>
              <a:gd name="connsiteY3" fmla="*/ 574676 h 574676"/>
              <a:gd name="connsiteX4" fmla="*/ 7065961 w 7597775"/>
              <a:gd name="connsiteY4" fmla="*/ 574676 h 574676"/>
              <a:gd name="connsiteX5" fmla="*/ 0 w 7597775"/>
              <a:gd name="connsiteY5" fmla="*/ 0 h 574676"/>
              <a:gd name="connsiteX6" fmla="*/ 7065960 w 7597775"/>
              <a:gd name="connsiteY6" fmla="*/ 0 h 574676"/>
              <a:gd name="connsiteX7" fmla="*/ 7065960 w 7597775"/>
              <a:gd name="connsiteY7" fmla="*/ 574676 h 574676"/>
              <a:gd name="connsiteX8" fmla="*/ 0 w 7597775"/>
              <a:gd name="connsiteY8" fmla="*/ 574676 h 57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7775" h="574676">
                <a:moveTo>
                  <a:pt x="7065961" y="0"/>
                </a:moveTo>
                <a:lnTo>
                  <a:pt x="7331868" y="0"/>
                </a:lnTo>
                <a:cubicBezTo>
                  <a:pt x="7478724" y="0"/>
                  <a:pt x="7597775" y="128646"/>
                  <a:pt x="7597775" y="287338"/>
                </a:cubicBezTo>
                <a:cubicBezTo>
                  <a:pt x="7597775" y="446030"/>
                  <a:pt x="7478724" y="574676"/>
                  <a:pt x="7331868" y="574676"/>
                </a:cubicBezTo>
                <a:lnTo>
                  <a:pt x="7065961" y="574676"/>
                </a:lnTo>
                <a:close/>
                <a:moveTo>
                  <a:pt x="0" y="0"/>
                </a:moveTo>
                <a:lnTo>
                  <a:pt x="7065960" y="0"/>
                </a:lnTo>
                <a:lnTo>
                  <a:pt x="7065960" y="574676"/>
                </a:lnTo>
                <a:lnTo>
                  <a:pt x="0" y="574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4B267F5-D41C-4BE4-B465-0FD2D0BD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738" y="666916"/>
            <a:ext cx="6570662" cy="63074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56CC63-8D2E-436C-9F55-BD1D69232E45}"/>
              </a:ext>
            </a:extLst>
          </p:cNvPr>
          <p:cNvSpPr/>
          <p:nvPr userDrawn="1"/>
        </p:nvSpPr>
        <p:spPr>
          <a:xfrm>
            <a:off x="10901033" y="516564"/>
            <a:ext cx="804672" cy="804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F2297D9F-A7EA-4772-8751-7C08BE39E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083" y="594614"/>
            <a:ext cx="648573" cy="6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89CC9A-6477-4301-AD90-4A57586D9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07" y="3129182"/>
            <a:ext cx="1969294" cy="59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iversity of oslo Logos">
            <a:extLst>
              <a:ext uri="{FF2B5EF4-FFF2-40B4-BE49-F238E27FC236}">
                <a16:creationId xmlns:a16="http://schemas.microsoft.com/office/drawing/2014/main" id="{16BD8AE6-11A5-46CC-BE7B-0270F8263D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085579"/>
            <a:ext cx="4057650" cy="6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7454A-44F9-4016-8D9E-BE7C1FB565E9}"/>
              </a:ext>
            </a:extLst>
          </p:cNvPr>
          <p:cNvSpPr txBox="1"/>
          <p:nvPr userDrawn="1"/>
        </p:nvSpPr>
        <p:spPr>
          <a:xfrm>
            <a:off x="3967162" y="5676900"/>
            <a:ext cx="425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 typeface="Rubik" pitchFamily="2" charset="-79"/>
              <a:buNone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</a:rPr>
              <a:t>www.dhis2.org/academy </a:t>
            </a:r>
          </a:p>
        </p:txBody>
      </p:sp>
      <p:pic>
        <p:nvPicPr>
          <p:cNvPr id="2" name="Ikson - Alive (Tropical House_Chill)">
            <a:hlinkClick r:id="" action="ppaction://media"/>
            <a:extLst>
              <a:ext uri="{FF2B5EF4-FFF2-40B4-BE49-F238E27FC236}">
                <a16:creationId xmlns:a16="http://schemas.microsoft.com/office/drawing/2014/main" id="{D5EDA291-2146-4DF2-86F0-8509CFFCD369}"/>
              </a:ext>
            </a:extLst>
          </p:cNvPr>
          <p:cNvPicPr>
            <a:picLocks noChangeAspect="1"/>
          </p:cNvPicPr>
          <p:nvPr userDrawn="1">
            <a:audioFile r:link="rId1"/>
            <p:extLst>
              <p:ext uri="{DAA4B4D4-6D71-4841-9C94-3DE7FCFB9230}">
                <p14:media xmlns:p14="http://schemas.microsoft.com/office/powerpoint/2010/main" r:embed="rId2">
                  <p14:trim st="18000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7300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1077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6C0DD-2135-4267-BCA4-3E44A12D29E0}"/>
              </a:ext>
            </a:extLst>
          </p:cNvPr>
          <p:cNvSpPr txBox="1"/>
          <p:nvPr/>
        </p:nvSpPr>
        <p:spPr>
          <a:xfrm>
            <a:off x="0" y="19050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>
                <a:latin typeface="Rubik Medium" pitchFamily="2" charset="-79"/>
                <a:cs typeface="Rubik Medium" pitchFamily="2" charset="-79"/>
              </a:rPr>
              <a:t>GRAPHIC ELEMENTS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4A26A-D8DB-45B4-934E-D2C30EB9ADC3}"/>
              </a:ext>
            </a:extLst>
          </p:cNvPr>
          <p:cNvSpPr txBox="1"/>
          <p:nvPr/>
        </p:nvSpPr>
        <p:spPr>
          <a:xfrm>
            <a:off x="133350" y="76200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Fonts</a:t>
            </a:r>
            <a:r>
              <a:rPr lang="es-ES" sz="1200"/>
              <a:t>: Rubik</a:t>
            </a:r>
          </a:p>
          <a:p>
            <a:r>
              <a:rPr lang="es-ES" sz="1200" b="1"/>
              <a:t>Theme</a:t>
            </a:r>
            <a:r>
              <a:rPr lang="es-ES" sz="1200"/>
              <a:t> Color Palette: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39DB3-38E4-432C-A4AA-4FF9231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15593"/>
            <a:ext cx="1946920" cy="1559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0D096-698F-4D3E-9578-D43A899E39A2}"/>
              </a:ext>
            </a:extLst>
          </p:cNvPr>
          <p:cNvSpPr txBox="1"/>
          <p:nvPr/>
        </p:nvSpPr>
        <p:spPr>
          <a:xfrm>
            <a:off x="133349" y="2967335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Icons source: </a:t>
            </a:r>
            <a:r>
              <a:rPr lang="es-ES" sz="1200" b="0"/>
              <a:t>PPT (Insert → Icons)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103B-FF5D-476D-8690-155C30CA8875}"/>
              </a:ext>
            </a:extLst>
          </p:cNvPr>
          <p:cNvSpPr txBox="1"/>
          <p:nvPr userDrawn="1"/>
        </p:nvSpPr>
        <p:spPr>
          <a:xfrm>
            <a:off x="133348" y="3244334"/>
            <a:ext cx="290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Banners: </a:t>
            </a:r>
            <a:endParaRPr lang="es-ES" sz="1200" b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2F502-BFB8-4830-B271-4A10673134A0}"/>
              </a:ext>
            </a:extLst>
          </p:cNvPr>
          <p:cNvSpPr txBox="1"/>
          <p:nvPr userDrawn="1"/>
        </p:nvSpPr>
        <p:spPr>
          <a:xfrm>
            <a:off x="3197957" y="762000"/>
            <a:ext cx="1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1E925A-14F1-4AD6-A065-A8C2310310D4}"/>
              </a:ext>
            </a:extLst>
          </p:cNvPr>
          <p:cNvSpPr txBox="1"/>
          <p:nvPr userDrawn="1"/>
        </p:nvSpPr>
        <p:spPr>
          <a:xfrm>
            <a:off x="3106920" y="2275153"/>
            <a:ext cx="2905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5045CC-CC84-46C0-8459-715557BE0774}"/>
              </a:ext>
            </a:extLst>
          </p:cNvPr>
          <p:cNvSpPr txBox="1"/>
          <p:nvPr userDrawn="1"/>
        </p:nvSpPr>
        <p:spPr>
          <a:xfrm>
            <a:off x="3124009" y="163383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Transcripts: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Use the notes to write the script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A9F37-71D8-4136-8AD6-3BA73490BAF9}"/>
              </a:ext>
            </a:extLst>
          </p:cNvPr>
          <p:cNvGrpSpPr/>
          <p:nvPr userDrawn="1"/>
        </p:nvGrpSpPr>
        <p:grpSpPr>
          <a:xfrm>
            <a:off x="739661" y="5647870"/>
            <a:ext cx="868362" cy="1068947"/>
            <a:chOff x="5435963" y="4261895"/>
            <a:chExt cx="868362" cy="10689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3D0A78-4F5E-4FA9-8593-24FCB657CFD4}"/>
                </a:ext>
              </a:extLst>
            </p:cNvPr>
            <p:cNvSpPr txBox="1"/>
            <p:nvPr userDrawn="1"/>
          </p:nvSpPr>
          <p:spPr>
            <a:xfrm>
              <a:off x="5435963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Question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C7C0C9-5CB1-4D45-90C6-411E65BDF281}"/>
                </a:ext>
              </a:extLst>
            </p:cNvPr>
            <p:cNvGrpSpPr/>
            <p:nvPr userDrawn="1"/>
          </p:nvGrpSpPr>
          <p:grpSpPr>
            <a:xfrm>
              <a:off x="5467808" y="4261895"/>
              <a:ext cx="804672" cy="804672"/>
              <a:chOff x="10901033" y="516564"/>
              <a:chExt cx="804672" cy="80467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E46AFBA-3A7F-4845-8C1D-B39509287477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0" name="Graphic 59" descr="Question Mark with solid fill">
                <a:extLst>
                  <a:ext uri="{FF2B5EF4-FFF2-40B4-BE49-F238E27FC236}">
                    <a16:creationId xmlns:a16="http://schemas.microsoft.com/office/drawing/2014/main" id="{F8159E3A-1AAF-4C1B-A961-C32F38EC6D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17470" y="633001"/>
                <a:ext cx="571799" cy="571799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7B7FAB-1329-47FB-A4C0-15923940E7B7}"/>
              </a:ext>
            </a:extLst>
          </p:cNvPr>
          <p:cNvGrpSpPr/>
          <p:nvPr userDrawn="1"/>
        </p:nvGrpSpPr>
        <p:grpSpPr>
          <a:xfrm>
            <a:off x="1702443" y="5647870"/>
            <a:ext cx="868362" cy="1068947"/>
            <a:chOff x="4397165" y="4261895"/>
            <a:chExt cx="868362" cy="106894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B7CC5-40E2-4CFF-BAD1-3150B35F7816}"/>
                </a:ext>
              </a:extLst>
            </p:cNvPr>
            <p:cNvSpPr txBox="1"/>
            <p:nvPr userDrawn="1"/>
          </p:nvSpPr>
          <p:spPr>
            <a:xfrm>
              <a:off x="4397165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Summary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E7B23B7-978E-4105-A504-B99CAB491982}"/>
                </a:ext>
              </a:extLst>
            </p:cNvPr>
            <p:cNvGrpSpPr/>
            <p:nvPr userDrawn="1"/>
          </p:nvGrpSpPr>
          <p:grpSpPr>
            <a:xfrm>
              <a:off x="4429010" y="4261895"/>
              <a:ext cx="804672" cy="804672"/>
              <a:chOff x="10901033" y="516564"/>
              <a:chExt cx="804672" cy="80467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35D4883-79AD-4883-A8DF-F8E6DF6C2EC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3" name="Graphic 62" descr="Clipboard Checked with solid fill">
                <a:extLst>
                  <a:ext uri="{FF2B5EF4-FFF2-40B4-BE49-F238E27FC236}">
                    <a16:creationId xmlns:a16="http://schemas.microsoft.com/office/drawing/2014/main" id="{04C4EDA1-E305-4BA8-9AE6-A9FF9DC3787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979083" y="594614"/>
                <a:ext cx="648573" cy="648573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25EF2-9C71-41E3-AE2B-FA3FC8CEE83D}"/>
              </a:ext>
            </a:extLst>
          </p:cNvPr>
          <p:cNvGrpSpPr/>
          <p:nvPr userDrawn="1"/>
        </p:nvGrpSpPr>
        <p:grpSpPr>
          <a:xfrm>
            <a:off x="2187657" y="4261895"/>
            <a:ext cx="1067052" cy="1068947"/>
            <a:chOff x="2187657" y="4261895"/>
            <a:chExt cx="1067052" cy="1068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98415-EB54-48A9-84D0-24D1F751CE93}"/>
                </a:ext>
              </a:extLst>
            </p:cNvPr>
            <p:cNvSpPr txBox="1"/>
            <p:nvPr userDrawn="1"/>
          </p:nvSpPr>
          <p:spPr>
            <a:xfrm>
              <a:off x="2187657" y="5084621"/>
              <a:ext cx="10670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Demonstration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554E73F-A767-4AFD-9B93-63DF23FEF9A0}"/>
                </a:ext>
              </a:extLst>
            </p:cNvPr>
            <p:cNvGrpSpPr/>
            <p:nvPr userDrawn="1"/>
          </p:nvGrpSpPr>
          <p:grpSpPr>
            <a:xfrm>
              <a:off x="2302248" y="4261895"/>
              <a:ext cx="804672" cy="804672"/>
              <a:chOff x="10901033" y="516564"/>
              <a:chExt cx="804672" cy="80467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378C6C0-49E3-4323-A283-FC523D59DD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aphic 65" descr="Laptop with solid fill">
                <a:extLst>
                  <a:ext uri="{FF2B5EF4-FFF2-40B4-BE49-F238E27FC236}">
                    <a16:creationId xmlns:a16="http://schemas.microsoft.com/office/drawing/2014/main" id="{BE92E2B4-4315-4790-BB6B-0703D7A9F7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84532" y="595563"/>
                <a:ext cx="637674" cy="637674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EC420D-7AAF-403D-8AF6-488043DDA9A7}"/>
              </a:ext>
            </a:extLst>
          </p:cNvPr>
          <p:cNvGrpSpPr/>
          <p:nvPr userDrawn="1"/>
        </p:nvGrpSpPr>
        <p:grpSpPr>
          <a:xfrm>
            <a:off x="2704584" y="5610930"/>
            <a:ext cx="868362" cy="1222836"/>
            <a:chOff x="3374595" y="4261895"/>
            <a:chExt cx="868362" cy="12228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98A53-5524-4544-8672-1C27B4AB25D4}"/>
                </a:ext>
              </a:extLst>
            </p:cNvPr>
            <p:cNvSpPr txBox="1"/>
            <p:nvPr userDrawn="1"/>
          </p:nvSpPr>
          <p:spPr>
            <a:xfrm>
              <a:off x="3374595" y="5084621"/>
              <a:ext cx="868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Use case / example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03058A-D7EA-41BE-B643-0D4ACA389342}"/>
                </a:ext>
              </a:extLst>
            </p:cNvPr>
            <p:cNvGrpSpPr/>
            <p:nvPr userDrawn="1"/>
          </p:nvGrpSpPr>
          <p:grpSpPr>
            <a:xfrm>
              <a:off x="3406440" y="4261895"/>
              <a:ext cx="804672" cy="804672"/>
              <a:chOff x="10901033" y="516564"/>
              <a:chExt cx="804672" cy="80467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CD7545-A410-49D1-85C4-59FCAB26E068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B634593-6BCA-43B1-83CF-32868AEE0BF8}"/>
                  </a:ext>
                </a:extLst>
              </p:cNvPr>
              <p:cNvGrpSpPr/>
              <p:nvPr userDrawn="1"/>
            </p:nvGrpSpPr>
            <p:grpSpPr>
              <a:xfrm>
                <a:off x="10992291" y="581245"/>
                <a:ext cx="666309" cy="666309"/>
                <a:chOff x="13003652" y="1939091"/>
                <a:chExt cx="914400" cy="914400"/>
              </a:xfrm>
            </p:grpSpPr>
            <p:pic>
              <p:nvPicPr>
                <p:cNvPr id="70" name="Graphic 69" descr="Magnifying glass with solid fill">
                  <a:extLst>
                    <a:ext uri="{FF2B5EF4-FFF2-40B4-BE49-F238E27FC236}">
                      <a16:creationId xmlns:a16="http://schemas.microsoft.com/office/drawing/2014/main" id="{ADDEAA5B-62ED-42A7-B6FE-1E4C267101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03652" y="1939091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71" name="Graphic 32" descr="Heartbeat outline">
                  <a:extLst>
                    <a:ext uri="{FF2B5EF4-FFF2-40B4-BE49-F238E27FC236}">
                      <a16:creationId xmlns:a16="http://schemas.microsoft.com/office/drawing/2014/main" id="{6B8DDB84-B9F2-4235-A4C2-54FBCE72C7B9}"/>
                    </a:ext>
                  </a:extLst>
                </p:cNvPr>
                <p:cNvSpPr/>
                <p:nvPr/>
              </p:nvSpPr>
              <p:spPr>
                <a:xfrm>
                  <a:off x="13111937" y="2140094"/>
                  <a:ext cx="507811" cy="292293"/>
                </a:xfrm>
                <a:custGeom>
                  <a:avLst/>
                  <a:gdLst>
                    <a:gd name="connsiteX0" fmla="*/ 542495 w 1231929"/>
                    <a:gd name="connsiteY0" fmla="*/ 496638 h 496637"/>
                    <a:gd name="connsiteX1" fmla="*/ 541217 w 1231929"/>
                    <a:gd name="connsiteY1" fmla="*/ 496638 h 496637"/>
                    <a:gd name="connsiteX2" fmla="*/ 527358 w 1231929"/>
                    <a:gd name="connsiteY2" fmla="*/ 488477 h 496637"/>
                    <a:gd name="connsiteX3" fmla="*/ 394402 w 1231929"/>
                    <a:gd name="connsiteY3" fmla="*/ 49592 h 496637"/>
                    <a:gd name="connsiteX4" fmla="*/ 394110 w 1231929"/>
                    <a:gd name="connsiteY4" fmla="*/ 49592 h 496637"/>
                    <a:gd name="connsiteX5" fmla="*/ 289688 w 1231929"/>
                    <a:gd name="connsiteY5" fmla="*/ 251631 h 496637"/>
                    <a:gd name="connsiteX6" fmla="*/ 275105 w 1231929"/>
                    <a:gd name="connsiteY6" fmla="*/ 258527 h 496637"/>
                    <a:gd name="connsiteX7" fmla="*/ 0 w 1231929"/>
                    <a:gd name="connsiteY7" fmla="*/ 258527 h 496637"/>
                    <a:gd name="connsiteX8" fmla="*/ 0 w 1231929"/>
                    <a:gd name="connsiteY8" fmla="*/ 238124 h 496637"/>
                    <a:gd name="connsiteX9" fmla="*/ 264095 w 1231929"/>
                    <a:gd name="connsiteY9" fmla="*/ 238124 h 496637"/>
                    <a:gd name="connsiteX10" fmla="*/ 383592 w 1231929"/>
                    <a:gd name="connsiteY10" fmla="*/ 6909 h 496637"/>
                    <a:gd name="connsiteX11" fmla="*/ 403140 w 1231929"/>
                    <a:gd name="connsiteY11" fmla="*/ 550 h 496637"/>
                    <a:gd name="connsiteX12" fmla="*/ 413266 w 1231929"/>
                    <a:gd name="connsiteY12" fmla="*/ 8205 h 496637"/>
                    <a:gd name="connsiteX13" fmla="*/ 546992 w 1231929"/>
                    <a:gd name="connsiteY13" fmla="*/ 449477 h 496637"/>
                    <a:gd name="connsiteX14" fmla="*/ 547285 w 1231929"/>
                    <a:gd name="connsiteY14" fmla="*/ 449477 h 496637"/>
                    <a:gd name="connsiteX15" fmla="*/ 741822 w 1231929"/>
                    <a:gd name="connsiteY15" fmla="*/ 111688 h 496637"/>
                    <a:gd name="connsiteX16" fmla="*/ 756867 w 1231929"/>
                    <a:gd name="connsiteY16" fmla="*/ 105139 h 496637"/>
                    <a:gd name="connsiteX17" fmla="*/ 771018 w 1231929"/>
                    <a:gd name="connsiteY17" fmla="*/ 112524 h 496637"/>
                    <a:gd name="connsiteX18" fmla="*/ 867555 w 1231929"/>
                    <a:gd name="connsiteY18" fmla="*/ 336211 h 496637"/>
                    <a:gd name="connsiteX19" fmla="*/ 867817 w 1231929"/>
                    <a:gd name="connsiteY19" fmla="*/ 336211 h 496637"/>
                    <a:gd name="connsiteX20" fmla="*/ 1002190 w 1231929"/>
                    <a:gd name="connsiteY20" fmla="*/ 241338 h 496637"/>
                    <a:gd name="connsiteX21" fmla="*/ 1013431 w 1231929"/>
                    <a:gd name="connsiteY21" fmla="*/ 238114 h 496637"/>
                    <a:gd name="connsiteX22" fmla="*/ 1231929 w 1231929"/>
                    <a:gd name="connsiteY22" fmla="*/ 238114 h 496637"/>
                    <a:gd name="connsiteX23" fmla="*/ 1231929 w 1231929"/>
                    <a:gd name="connsiteY23" fmla="*/ 258517 h 496637"/>
                    <a:gd name="connsiteX24" fmla="*/ 1020084 w 1231929"/>
                    <a:gd name="connsiteY24" fmla="*/ 258517 h 496637"/>
                    <a:gd name="connsiteX25" fmla="*/ 871590 w 1231929"/>
                    <a:gd name="connsiteY25" fmla="*/ 363448 h 496637"/>
                    <a:gd name="connsiteX26" fmla="*/ 849825 w 1231929"/>
                    <a:gd name="connsiteY26" fmla="*/ 363930 h 496637"/>
                    <a:gd name="connsiteX27" fmla="*/ 845535 w 1231929"/>
                    <a:gd name="connsiteY27" fmla="*/ 359276 h 496637"/>
                    <a:gd name="connsiteX28" fmla="*/ 754249 w 1231929"/>
                    <a:gd name="connsiteY28" fmla="*/ 147882 h 496637"/>
                    <a:gd name="connsiteX29" fmla="*/ 753956 w 1231929"/>
                    <a:gd name="connsiteY29" fmla="*/ 147882 h 496637"/>
                    <a:gd name="connsiteX30" fmla="*/ 556878 w 1231929"/>
                    <a:gd name="connsiteY30" fmla="*/ 490078 h 496637"/>
                    <a:gd name="connsiteX31" fmla="*/ 542495 w 1231929"/>
                    <a:gd name="connsiteY31" fmla="*/ 496638 h 49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31929" h="496637">
                      <a:moveTo>
                        <a:pt x="542495" y="496638"/>
                      </a:moveTo>
                      <a:cubicBezTo>
                        <a:pt x="542064" y="496638"/>
                        <a:pt x="541648" y="496638"/>
                        <a:pt x="541217" y="496638"/>
                      </a:cubicBezTo>
                      <a:cubicBezTo>
                        <a:pt x="534366" y="496272"/>
                        <a:pt x="528710" y="492942"/>
                        <a:pt x="527358" y="488477"/>
                      </a:cubicBezTo>
                      <a:lnTo>
                        <a:pt x="394402" y="49592"/>
                      </a:lnTo>
                      <a:cubicBezTo>
                        <a:pt x="394402" y="49388"/>
                        <a:pt x="394202" y="49378"/>
                        <a:pt x="394110" y="49592"/>
                      </a:cubicBezTo>
                      <a:lnTo>
                        <a:pt x="289688" y="251631"/>
                      </a:lnTo>
                      <a:cubicBezTo>
                        <a:pt x="287554" y="255759"/>
                        <a:pt x="281693" y="258531"/>
                        <a:pt x="275105" y="258527"/>
                      </a:cubicBezTo>
                      <a:lnTo>
                        <a:pt x="0" y="258527"/>
                      </a:lnTo>
                      <a:lnTo>
                        <a:pt x="0" y="238124"/>
                      </a:lnTo>
                      <a:lnTo>
                        <a:pt x="264095" y="238124"/>
                      </a:lnTo>
                      <a:lnTo>
                        <a:pt x="383592" y="6909"/>
                      </a:lnTo>
                      <a:cubicBezTo>
                        <a:pt x="386339" y="1577"/>
                        <a:pt x="395090" y="-1270"/>
                        <a:pt x="403140" y="550"/>
                      </a:cubicBezTo>
                      <a:cubicBezTo>
                        <a:pt x="408332" y="1724"/>
                        <a:pt x="412191" y="4640"/>
                        <a:pt x="413266" y="8205"/>
                      </a:cubicBezTo>
                      <a:lnTo>
                        <a:pt x="546992" y="449477"/>
                      </a:lnTo>
                      <a:cubicBezTo>
                        <a:pt x="546992" y="449660"/>
                        <a:pt x="547177" y="449671"/>
                        <a:pt x="547285" y="449477"/>
                      </a:cubicBezTo>
                      <a:lnTo>
                        <a:pt x="741822" y="111688"/>
                      </a:lnTo>
                      <a:cubicBezTo>
                        <a:pt x="744090" y="107537"/>
                        <a:pt x="750214" y="104870"/>
                        <a:pt x="756867" y="105139"/>
                      </a:cubicBezTo>
                      <a:cubicBezTo>
                        <a:pt x="763493" y="105325"/>
                        <a:pt x="769194" y="108301"/>
                        <a:pt x="771018" y="112524"/>
                      </a:cubicBezTo>
                      <a:lnTo>
                        <a:pt x="867555" y="336211"/>
                      </a:lnTo>
                      <a:cubicBezTo>
                        <a:pt x="867555" y="336302"/>
                        <a:pt x="867709" y="336323"/>
                        <a:pt x="867817" y="336211"/>
                      </a:cubicBezTo>
                      <a:lnTo>
                        <a:pt x="1002190" y="241338"/>
                      </a:lnTo>
                      <a:cubicBezTo>
                        <a:pt x="1005103" y="239280"/>
                        <a:pt x="1009172" y="238113"/>
                        <a:pt x="1013431" y="238114"/>
                      </a:cubicBezTo>
                      <a:lnTo>
                        <a:pt x="1231929" y="238114"/>
                      </a:lnTo>
                      <a:lnTo>
                        <a:pt x="1231929" y="258517"/>
                      </a:lnTo>
                      <a:lnTo>
                        <a:pt x="1020084" y="258517"/>
                      </a:lnTo>
                      <a:lnTo>
                        <a:pt x="871590" y="363448"/>
                      </a:lnTo>
                      <a:cubicBezTo>
                        <a:pt x="865780" y="367563"/>
                        <a:pt x="856035" y="367779"/>
                        <a:pt x="849825" y="363930"/>
                      </a:cubicBezTo>
                      <a:cubicBezTo>
                        <a:pt x="847783" y="362665"/>
                        <a:pt x="846300" y="361056"/>
                        <a:pt x="845535" y="359276"/>
                      </a:cubicBezTo>
                      <a:lnTo>
                        <a:pt x="754249" y="147882"/>
                      </a:lnTo>
                      <a:cubicBezTo>
                        <a:pt x="754249" y="147719"/>
                        <a:pt x="754048" y="147709"/>
                        <a:pt x="753956" y="147882"/>
                      </a:cubicBezTo>
                      <a:lnTo>
                        <a:pt x="556878" y="490078"/>
                      </a:lnTo>
                      <a:cubicBezTo>
                        <a:pt x="554599" y="494028"/>
                        <a:pt x="548878" y="496638"/>
                        <a:pt x="542495" y="49663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5381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C55012-42D4-4349-823E-00AC67A680EF}"/>
              </a:ext>
            </a:extLst>
          </p:cNvPr>
          <p:cNvGrpSpPr/>
          <p:nvPr userDrawn="1"/>
        </p:nvGrpSpPr>
        <p:grpSpPr>
          <a:xfrm>
            <a:off x="160028" y="4261895"/>
            <a:ext cx="868362" cy="1415349"/>
            <a:chOff x="160028" y="4261895"/>
            <a:chExt cx="868362" cy="141534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D05942-DE85-42D5-AAB5-7B97AF49B7B2}"/>
                </a:ext>
              </a:extLst>
            </p:cNvPr>
            <p:cNvSpPr txBox="1"/>
            <p:nvPr userDrawn="1"/>
          </p:nvSpPr>
          <p:spPr>
            <a:xfrm>
              <a:off x="160028" y="5123246"/>
              <a:ext cx="8683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TOC / Learning goals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ECEB79-38AE-489D-A302-72B716A98624}"/>
                </a:ext>
              </a:extLst>
            </p:cNvPr>
            <p:cNvGrpSpPr/>
            <p:nvPr userDrawn="1"/>
          </p:nvGrpSpPr>
          <p:grpSpPr>
            <a:xfrm>
              <a:off x="191874" y="4261895"/>
              <a:ext cx="804672" cy="804672"/>
              <a:chOff x="10901033" y="516564"/>
              <a:chExt cx="804672" cy="804672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C686146-F286-4A4F-89CF-418F7383ED7D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4" name="Graphic 73" descr="Bullseye with solid fill">
                <a:extLst>
                  <a:ext uri="{FF2B5EF4-FFF2-40B4-BE49-F238E27FC236}">
                    <a16:creationId xmlns:a16="http://schemas.microsoft.com/office/drawing/2014/main" id="{10756945-9617-472E-90F0-F37FA1E584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994582" y="605613"/>
                <a:ext cx="617573" cy="61757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7A2C5-9B78-4C1F-8603-830FF4781FA0}"/>
              </a:ext>
            </a:extLst>
          </p:cNvPr>
          <p:cNvGrpSpPr/>
          <p:nvPr userDrawn="1"/>
        </p:nvGrpSpPr>
        <p:grpSpPr>
          <a:xfrm>
            <a:off x="1173842" y="4261895"/>
            <a:ext cx="877891" cy="1068947"/>
            <a:chOff x="1173842" y="4261895"/>
            <a:chExt cx="877891" cy="10689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049305-973E-45BE-85E7-B555AA4D679C}"/>
                </a:ext>
              </a:extLst>
            </p:cNvPr>
            <p:cNvSpPr txBox="1"/>
            <p:nvPr userDrawn="1"/>
          </p:nvSpPr>
          <p:spPr>
            <a:xfrm>
              <a:off x="1173842" y="5084621"/>
              <a:ext cx="8683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Concept 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877ED4A-7009-472D-9E08-B9B4E1B34B94}"/>
                </a:ext>
              </a:extLst>
            </p:cNvPr>
            <p:cNvGrpSpPr/>
            <p:nvPr userDrawn="1"/>
          </p:nvGrpSpPr>
          <p:grpSpPr>
            <a:xfrm>
              <a:off x="1247061" y="4261895"/>
              <a:ext cx="804672" cy="804672"/>
              <a:chOff x="10901033" y="516564"/>
              <a:chExt cx="804672" cy="80467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480419A-58C6-4EB6-8487-E58BA72D4BE4}"/>
                  </a:ext>
                </a:extLst>
              </p:cNvPr>
              <p:cNvSpPr/>
              <p:nvPr userDrawn="1"/>
            </p:nvSpPr>
            <p:spPr>
              <a:xfrm>
                <a:off x="10901033" y="516564"/>
                <a:ext cx="804672" cy="8046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1B70891-29DE-4654-9697-1DE96ECC582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>
              <a:xfrm>
                <a:off x="11097629" y="625062"/>
                <a:ext cx="411480" cy="587677"/>
                <a:chOff x="7502176" y="2510940"/>
                <a:chExt cx="463328" cy="661726"/>
              </a:xfrm>
              <a:solidFill>
                <a:schemeClr val="bg1"/>
              </a:solidFill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586F93B-9717-4E57-BCF2-B9467587B7A3}"/>
                    </a:ext>
                  </a:extLst>
                </p:cNvPr>
                <p:cNvSpPr/>
                <p:nvPr/>
              </p:nvSpPr>
              <p:spPr>
                <a:xfrm>
                  <a:off x="7629126" y="3028663"/>
                  <a:ext cx="209891" cy="53468"/>
                </a:xfrm>
                <a:custGeom>
                  <a:avLst/>
                  <a:gdLst>
                    <a:gd name="connsiteX0" fmla="*/ 184685 w 209891"/>
                    <a:gd name="connsiteY0" fmla="*/ 0 h 53468"/>
                    <a:gd name="connsiteX1" fmla="*/ 25207 w 209891"/>
                    <a:gd name="connsiteY1" fmla="*/ 0 h 53468"/>
                    <a:gd name="connsiteX2" fmla="*/ 47 w 209891"/>
                    <a:gd name="connsiteY2" fmla="*/ 28308 h 53468"/>
                    <a:gd name="connsiteX3" fmla="*/ 25207 w 209891"/>
                    <a:gd name="connsiteY3" fmla="*/ 53468 h 53468"/>
                    <a:gd name="connsiteX4" fmla="*/ 184685 w 209891"/>
                    <a:gd name="connsiteY4" fmla="*/ 53468 h 53468"/>
                    <a:gd name="connsiteX5" fmla="*/ 209844 w 209891"/>
                    <a:gd name="connsiteY5" fmla="*/ 25160 h 53468"/>
                    <a:gd name="connsiteX6" fmla="*/ 184685 w 209891"/>
                    <a:gd name="connsiteY6" fmla="*/ 0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91" h="53468">
                      <a:moveTo>
                        <a:pt x="184685" y="0"/>
                      </a:moveTo>
                      <a:lnTo>
                        <a:pt x="25207" y="0"/>
                      </a:lnTo>
                      <a:cubicBezTo>
                        <a:pt x="10442" y="870"/>
                        <a:pt x="-822" y="13544"/>
                        <a:pt x="47" y="28308"/>
                      </a:cubicBezTo>
                      <a:cubicBezTo>
                        <a:pt x="846" y="41860"/>
                        <a:pt x="11656" y="52670"/>
                        <a:pt x="25207" y="53468"/>
                      </a:cubicBezTo>
                      <a:lnTo>
                        <a:pt x="184685" y="53468"/>
                      </a:lnTo>
                      <a:cubicBezTo>
                        <a:pt x="199449" y="52598"/>
                        <a:pt x="210713" y="39924"/>
                        <a:pt x="209844" y="25160"/>
                      </a:cubicBezTo>
                      <a:cubicBezTo>
                        <a:pt x="209045" y="11608"/>
                        <a:pt x="198235" y="798"/>
                        <a:pt x="184685" y="0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65582E1-26EE-494C-A1B1-692B93E84D53}"/>
                    </a:ext>
                  </a:extLst>
                </p:cNvPr>
                <p:cNvSpPr/>
                <p:nvPr/>
              </p:nvSpPr>
              <p:spPr>
                <a:xfrm>
                  <a:off x="7676202" y="3119198"/>
                  <a:ext cx="115739" cy="53468"/>
                </a:xfrm>
                <a:custGeom>
                  <a:avLst/>
                  <a:gdLst>
                    <a:gd name="connsiteX0" fmla="*/ 57916 w 115739"/>
                    <a:gd name="connsiteY0" fmla="*/ 53468 h 53468"/>
                    <a:gd name="connsiteX1" fmla="*/ 115740 w 115739"/>
                    <a:gd name="connsiteY1" fmla="*/ 0 h 53468"/>
                    <a:gd name="connsiteX2" fmla="*/ 0 w 115739"/>
                    <a:gd name="connsiteY2" fmla="*/ 0 h 53468"/>
                    <a:gd name="connsiteX3" fmla="*/ 57916 w 115739"/>
                    <a:gd name="connsiteY3" fmla="*/ 53468 h 53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39" h="53468">
                      <a:moveTo>
                        <a:pt x="57916" y="53468"/>
                      </a:moveTo>
                      <a:cubicBezTo>
                        <a:pt x="88172" y="53420"/>
                        <a:pt x="113327" y="30160"/>
                        <a:pt x="115740" y="0"/>
                      </a:cubicBezTo>
                      <a:lnTo>
                        <a:pt x="0" y="0"/>
                      </a:lnTo>
                      <a:cubicBezTo>
                        <a:pt x="2458" y="30175"/>
                        <a:pt x="27642" y="53424"/>
                        <a:pt x="57916" y="53468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D62AAFB-7BC3-456E-9A1C-6A1F20D0E8FF}"/>
                    </a:ext>
                  </a:extLst>
                </p:cNvPr>
                <p:cNvSpPr/>
                <p:nvPr/>
              </p:nvSpPr>
              <p:spPr>
                <a:xfrm>
                  <a:off x="7502176" y="2510940"/>
                  <a:ext cx="463328" cy="480657"/>
                </a:xfrm>
                <a:custGeom>
                  <a:avLst/>
                  <a:gdLst>
                    <a:gd name="connsiteX0" fmla="*/ 463329 w 463328"/>
                    <a:gd name="connsiteY0" fmla="*/ 236761 h 480657"/>
                    <a:gd name="connsiteX1" fmla="*/ 463329 w 463328"/>
                    <a:gd name="connsiteY1" fmla="*/ 228792 h 480657"/>
                    <a:gd name="connsiteX2" fmla="*/ 231664 w 463328"/>
                    <a:gd name="connsiteY2" fmla="*/ 0 h 480657"/>
                    <a:gd name="connsiteX3" fmla="*/ 231664 w 463328"/>
                    <a:gd name="connsiteY3" fmla="*/ 0 h 480657"/>
                    <a:gd name="connsiteX4" fmla="*/ 0 w 463328"/>
                    <a:gd name="connsiteY4" fmla="*/ 228792 h 480657"/>
                    <a:gd name="connsiteX5" fmla="*/ 0 w 463328"/>
                    <a:gd name="connsiteY5" fmla="*/ 236761 h 480657"/>
                    <a:gd name="connsiteX6" fmla="*/ 16124 w 463328"/>
                    <a:gd name="connsiteY6" fmla="*/ 316917 h 480657"/>
                    <a:gd name="connsiteX7" fmla="*/ 56341 w 463328"/>
                    <a:gd name="connsiteY7" fmla="*/ 382802 h 480657"/>
                    <a:gd name="connsiteX8" fmla="*/ 110550 w 463328"/>
                    <a:gd name="connsiteY8" fmla="*/ 470835 h 480657"/>
                    <a:gd name="connsiteX9" fmla="*/ 126489 w 463328"/>
                    <a:gd name="connsiteY9" fmla="*/ 480657 h 480657"/>
                    <a:gd name="connsiteX10" fmla="*/ 336840 w 463328"/>
                    <a:gd name="connsiteY10" fmla="*/ 480657 h 480657"/>
                    <a:gd name="connsiteX11" fmla="*/ 352778 w 463328"/>
                    <a:gd name="connsiteY11" fmla="*/ 470835 h 480657"/>
                    <a:gd name="connsiteX12" fmla="*/ 406988 w 463328"/>
                    <a:gd name="connsiteY12" fmla="*/ 382802 h 480657"/>
                    <a:gd name="connsiteX13" fmla="*/ 447205 w 463328"/>
                    <a:gd name="connsiteY13" fmla="*/ 316917 h 480657"/>
                    <a:gd name="connsiteX14" fmla="*/ 463329 w 463328"/>
                    <a:gd name="connsiteY14" fmla="*/ 236761 h 480657"/>
                    <a:gd name="connsiteX15" fmla="*/ 409953 w 463328"/>
                    <a:gd name="connsiteY15" fmla="*/ 235927 h 480657"/>
                    <a:gd name="connsiteX16" fmla="*/ 397629 w 463328"/>
                    <a:gd name="connsiteY16" fmla="*/ 298198 h 480657"/>
                    <a:gd name="connsiteX17" fmla="*/ 367605 w 463328"/>
                    <a:gd name="connsiteY17" fmla="*/ 347126 h 480657"/>
                    <a:gd name="connsiteX18" fmla="*/ 315063 w 463328"/>
                    <a:gd name="connsiteY18" fmla="*/ 427004 h 480657"/>
                    <a:gd name="connsiteX19" fmla="*/ 148265 w 463328"/>
                    <a:gd name="connsiteY19" fmla="*/ 427004 h 480657"/>
                    <a:gd name="connsiteX20" fmla="*/ 96187 w 463328"/>
                    <a:gd name="connsiteY20" fmla="*/ 346848 h 480657"/>
                    <a:gd name="connsiteX21" fmla="*/ 66163 w 463328"/>
                    <a:gd name="connsiteY21" fmla="*/ 297920 h 480657"/>
                    <a:gd name="connsiteX22" fmla="*/ 53375 w 463328"/>
                    <a:gd name="connsiteY22" fmla="*/ 235649 h 480657"/>
                    <a:gd name="connsiteX23" fmla="*/ 53375 w 463328"/>
                    <a:gd name="connsiteY23" fmla="*/ 228977 h 480657"/>
                    <a:gd name="connsiteX24" fmla="*/ 231386 w 463328"/>
                    <a:gd name="connsiteY24" fmla="*/ 52912 h 480657"/>
                    <a:gd name="connsiteX25" fmla="*/ 231386 w 463328"/>
                    <a:gd name="connsiteY25" fmla="*/ 52912 h 480657"/>
                    <a:gd name="connsiteX26" fmla="*/ 409397 w 463328"/>
                    <a:gd name="connsiteY26" fmla="*/ 228977 h 48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63328" h="480657">
                      <a:moveTo>
                        <a:pt x="463329" y="236761"/>
                      </a:moveTo>
                      <a:lnTo>
                        <a:pt x="463329" y="228792"/>
                      </a:lnTo>
                      <a:cubicBezTo>
                        <a:pt x="460968" y="102307"/>
                        <a:pt x="358169" y="782"/>
                        <a:pt x="231664" y="0"/>
                      </a:cubicBezTo>
                      <a:lnTo>
                        <a:pt x="231664" y="0"/>
                      </a:lnTo>
                      <a:cubicBezTo>
                        <a:pt x="105160" y="782"/>
                        <a:pt x="2361" y="102307"/>
                        <a:pt x="0" y="228792"/>
                      </a:cubicBezTo>
                      <a:lnTo>
                        <a:pt x="0" y="236761"/>
                      </a:lnTo>
                      <a:cubicBezTo>
                        <a:pt x="847" y="264194"/>
                        <a:pt x="6298" y="291290"/>
                        <a:pt x="16124" y="316917"/>
                      </a:cubicBezTo>
                      <a:cubicBezTo>
                        <a:pt x="25503" y="341096"/>
                        <a:pt x="39122" y="363408"/>
                        <a:pt x="56341" y="382802"/>
                      </a:cubicBezTo>
                      <a:cubicBezTo>
                        <a:pt x="77561" y="405876"/>
                        <a:pt x="100728" y="450819"/>
                        <a:pt x="110550" y="470835"/>
                      </a:cubicBezTo>
                      <a:cubicBezTo>
                        <a:pt x="113554" y="476881"/>
                        <a:pt x="119737" y="480691"/>
                        <a:pt x="126489" y="480657"/>
                      </a:cubicBezTo>
                      <a:lnTo>
                        <a:pt x="336840" y="480657"/>
                      </a:lnTo>
                      <a:cubicBezTo>
                        <a:pt x="343592" y="480691"/>
                        <a:pt x="349774" y="476881"/>
                        <a:pt x="352778" y="470835"/>
                      </a:cubicBezTo>
                      <a:cubicBezTo>
                        <a:pt x="362601" y="450819"/>
                        <a:pt x="385767" y="405969"/>
                        <a:pt x="406988" y="382802"/>
                      </a:cubicBezTo>
                      <a:cubicBezTo>
                        <a:pt x="424207" y="363408"/>
                        <a:pt x="437826" y="341096"/>
                        <a:pt x="447205" y="316917"/>
                      </a:cubicBezTo>
                      <a:cubicBezTo>
                        <a:pt x="457031" y="291290"/>
                        <a:pt x="462482" y="264194"/>
                        <a:pt x="463329" y="236761"/>
                      </a:cubicBezTo>
                      <a:close/>
                      <a:moveTo>
                        <a:pt x="409953" y="235927"/>
                      </a:moveTo>
                      <a:cubicBezTo>
                        <a:pt x="409294" y="257221"/>
                        <a:pt x="405131" y="278259"/>
                        <a:pt x="397629" y="298198"/>
                      </a:cubicBezTo>
                      <a:cubicBezTo>
                        <a:pt x="390593" y="316154"/>
                        <a:pt x="380427" y="332720"/>
                        <a:pt x="367605" y="347126"/>
                      </a:cubicBezTo>
                      <a:cubicBezTo>
                        <a:pt x="347036" y="371612"/>
                        <a:pt x="329402" y="398420"/>
                        <a:pt x="315063" y="427004"/>
                      </a:cubicBezTo>
                      <a:lnTo>
                        <a:pt x="148265" y="427004"/>
                      </a:lnTo>
                      <a:cubicBezTo>
                        <a:pt x="134091" y="398346"/>
                        <a:pt x="116612" y="371444"/>
                        <a:pt x="96187" y="346848"/>
                      </a:cubicBezTo>
                      <a:cubicBezTo>
                        <a:pt x="83365" y="332442"/>
                        <a:pt x="73199" y="315876"/>
                        <a:pt x="66163" y="297920"/>
                      </a:cubicBezTo>
                      <a:cubicBezTo>
                        <a:pt x="58504" y="278008"/>
                        <a:pt x="54183" y="256969"/>
                        <a:pt x="53375" y="235649"/>
                      </a:cubicBezTo>
                      <a:lnTo>
                        <a:pt x="53375" y="228977"/>
                      </a:lnTo>
                      <a:cubicBezTo>
                        <a:pt x="55035" y="131678"/>
                        <a:pt x="134074" y="53502"/>
                        <a:pt x="231386" y="52912"/>
                      </a:cubicBezTo>
                      <a:lnTo>
                        <a:pt x="231386" y="52912"/>
                      </a:lnTo>
                      <a:cubicBezTo>
                        <a:pt x="328698" y="53502"/>
                        <a:pt x="407738" y="131678"/>
                        <a:pt x="409397" y="228977"/>
                      </a:cubicBezTo>
                      <a:close/>
                    </a:path>
                  </a:pathLst>
                </a:custGeom>
                <a:grpFill/>
                <a:ln w="92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9D5A1C2-78CC-44DF-8163-04AD522DBCCA}"/>
                    </a:ext>
                  </a:extLst>
                </p:cNvPr>
                <p:cNvSpPr/>
                <p:nvPr/>
              </p:nvSpPr>
              <p:spPr>
                <a:xfrm rot="780000">
                  <a:off x="7661296" y="2566080"/>
                  <a:ext cx="146304" cy="365622"/>
                </a:xfrm>
                <a:custGeom>
                  <a:avLst/>
                  <a:gdLst>
                    <a:gd name="connsiteX0" fmla="*/ 155353 w 279177"/>
                    <a:gd name="connsiteY0" fmla="*/ 285750 h 609600"/>
                    <a:gd name="connsiteX1" fmla="*/ 155353 w 279177"/>
                    <a:gd name="connsiteY1" fmla="*/ 0 h 609600"/>
                    <a:gd name="connsiteX2" fmla="*/ 0 w 279177"/>
                    <a:gd name="connsiteY2" fmla="*/ 380714 h 609600"/>
                    <a:gd name="connsiteX3" fmla="*/ 136303 w 279177"/>
                    <a:gd name="connsiteY3" fmla="*/ 381000 h 609600"/>
                    <a:gd name="connsiteX4" fmla="*/ 136303 w 279177"/>
                    <a:gd name="connsiteY4" fmla="*/ 609600 h 609600"/>
                    <a:gd name="connsiteX5" fmla="*/ 279178 w 279177"/>
                    <a:gd name="connsiteY5" fmla="*/ 285750 h 609600"/>
                    <a:gd name="connsiteX6" fmla="*/ 155353 w 279177"/>
                    <a:gd name="connsiteY6" fmla="*/ 28575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9177" h="609600">
                      <a:moveTo>
                        <a:pt x="155353" y="285750"/>
                      </a:moveTo>
                      <a:lnTo>
                        <a:pt x="155353" y="0"/>
                      </a:lnTo>
                      <a:lnTo>
                        <a:pt x="0" y="380714"/>
                      </a:lnTo>
                      <a:lnTo>
                        <a:pt x="136303" y="381000"/>
                      </a:lnTo>
                      <a:lnTo>
                        <a:pt x="136303" y="609600"/>
                      </a:lnTo>
                      <a:lnTo>
                        <a:pt x="279178" y="285750"/>
                      </a:lnTo>
                      <a:lnTo>
                        <a:pt x="155353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339150-C8F2-45B1-82DF-5054DF535135}"/>
              </a:ext>
            </a:extLst>
          </p:cNvPr>
          <p:cNvSpPr txBox="1"/>
          <p:nvPr userDrawn="1"/>
        </p:nvSpPr>
        <p:spPr>
          <a:xfrm>
            <a:off x="6093620" y="799213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Link to spot illustrations: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49D06A-9852-49F8-A959-C6DF440D18F9}"/>
              </a:ext>
            </a:extLst>
          </p:cNvPr>
          <p:cNvSpPr txBox="1"/>
          <p:nvPr userDrawn="1"/>
        </p:nvSpPr>
        <p:spPr>
          <a:xfrm>
            <a:off x="6096000" y="1146246"/>
            <a:ext cx="2358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latin typeface="+mj-lt"/>
              </a:rPr>
              <a:t>Size of illustrations: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5B1F9-82B7-4AA5-B996-04A581602131}"/>
              </a:ext>
            </a:extLst>
          </p:cNvPr>
          <p:cNvSpPr txBox="1"/>
          <p:nvPr userDrawn="1"/>
        </p:nvSpPr>
        <p:spPr>
          <a:xfrm>
            <a:off x="133348" y="3650314"/>
            <a:ext cx="267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00C63B-4B53-4C43-B258-1AEBEA656C43}"/>
              </a:ext>
            </a:extLst>
          </p:cNvPr>
          <p:cNvSpPr/>
          <p:nvPr userDrawn="1"/>
        </p:nvSpPr>
        <p:spPr>
          <a:xfrm>
            <a:off x="4991161" y="3754958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3.24”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D48876-7FDA-4A61-87A0-501F43C7D534}"/>
              </a:ext>
            </a:extLst>
          </p:cNvPr>
          <p:cNvSpPr/>
          <p:nvPr userDrawn="1"/>
        </p:nvSpPr>
        <p:spPr>
          <a:xfrm>
            <a:off x="10457712" y="5377885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1.46”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EB803-A416-465B-AEF4-C8D9650DA429}"/>
              </a:ext>
            </a:extLst>
          </p:cNvPr>
          <p:cNvSpPr/>
          <p:nvPr userDrawn="1"/>
        </p:nvSpPr>
        <p:spPr>
          <a:xfrm>
            <a:off x="8142470" y="4788628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>
                <a:solidFill>
                  <a:schemeClr val="tx1"/>
                </a:solidFill>
              </a:rPr>
              <a:t>2.11”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FC6BC4-26CA-429F-964A-0E99B631A37E}"/>
              </a:ext>
            </a:extLst>
          </p:cNvPr>
          <p:cNvSpPr/>
          <p:nvPr userDrawn="1"/>
        </p:nvSpPr>
        <p:spPr>
          <a:xfrm>
            <a:off x="8065000" y="497436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4.52”</a:t>
            </a:r>
          </a:p>
        </p:txBody>
      </p:sp>
    </p:spTree>
    <p:extLst>
      <p:ext uri="{BB962C8B-B14F-4D97-AF65-F5344CB8AC3E}">
        <p14:creationId xmlns:p14="http://schemas.microsoft.com/office/powerpoint/2010/main" val="1747269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65C6-20D1-4590-A8F9-0FB10AE6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7F92D-C74E-4B4A-BEE1-5A84DFB616E7}"/>
              </a:ext>
            </a:extLst>
          </p:cNvPr>
          <p:cNvSpPr/>
          <p:nvPr userDrawn="1"/>
        </p:nvSpPr>
        <p:spPr>
          <a:xfrm>
            <a:off x="4304638" y="2190317"/>
            <a:ext cx="2961858" cy="296185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6E142-EFDB-42FA-887D-BD694147181F}"/>
              </a:ext>
            </a:extLst>
          </p:cNvPr>
          <p:cNvSpPr/>
          <p:nvPr userDrawn="1"/>
        </p:nvSpPr>
        <p:spPr>
          <a:xfrm>
            <a:off x="549370" y="3001780"/>
            <a:ext cx="1333500" cy="1338932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59AED-7068-47AF-B22E-2CCC21A95C99}"/>
              </a:ext>
            </a:extLst>
          </p:cNvPr>
          <p:cNvSpPr/>
          <p:nvPr userDrawn="1"/>
        </p:nvSpPr>
        <p:spPr>
          <a:xfrm>
            <a:off x="2125783" y="2707152"/>
            <a:ext cx="1928189" cy="192818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DB0D0-477F-4F24-8C17-38D695C462FE}"/>
              </a:ext>
            </a:extLst>
          </p:cNvPr>
          <p:cNvSpPr/>
          <p:nvPr userDrawn="1"/>
        </p:nvSpPr>
        <p:spPr>
          <a:xfrm>
            <a:off x="7509409" y="1604637"/>
            <a:ext cx="4130900" cy="4133219"/>
          </a:xfrm>
          <a:prstGeom prst="rect">
            <a:avLst/>
          </a:prstGeom>
          <a:solidFill>
            <a:srgbClr val="FFE9FE"/>
          </a:solidFill>
          <a:ln w="19050">
            <a:solidFill>
              <a:srgbClr val="F484E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78530-2C8B-4854-89A6-DE711F6832A1}"/>
              </a:ext>
            </a:extLst>
          </p:cNvPr>
          <p:cNvSpPr txBox="1"/>
          <p:nvPr userDrawn="1"/>
        </p:nvSpPr>
        <p:spPr>
          <a:xfrm>
            <a:off x="549370" y="4354362"/>
            <a:ext cx="1325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140px – 1.46”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22D8C-E3C0-41D0-818B-0604B4632B59}"/>
              </a:ext>
            </a:extLst>
          </p:cNvPr>
          <p:cNvSpPr txBox="1"/>
          <p:nvPr userDrawn="1"/>
        </p:nvSpPr>
        <p:spPr>
          <a:xfrm>
            <a:off x="2133600" y="4692916"/>
            <a:ext cx="1920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210px – 2.11</a:t>
            </a:r>
            <a:r>
              <a:rPr lang="es-ES" sz="160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25DE4-34EB-44C8-B001-2717A6B5BB11}"/>
              </a:ext>
            </a:extLst>
          </p:cNvPr>
          <p:cNvSpPr txBox="1"/>
          <p:nvPr userDrawn="1"/>
        </p:nvSpPr>
        <p:spPr>
          <a:xfrm>
            <a:off x="4304638" y="5138529"/>
            <a:ext cx="296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300px – 3.24”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2FB7-3115-44A5-9551-4419DED55F59}"/>
              </a:ext>
            </a:extLst>
          </p:cNvPr>
          <p:cNvSpPr txBox="1"/>
          <p:nvPr userDrawn="1"/>
        </p:nvSpPr>
        <p:spPr>
          <a:xfrm>
            <a:off x="7509409" y="5681243"/>
            <a:ext cx="413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Clr>
                <a:srgbClr val="008CCF"/>
              </a:buClr>
              <a:buFontTx/>
              <a:buNone/>
            </a:pPr>
            <a:r>
              <a:rPr lang="es-ES" sz="1400"/>
              <a:t>450px – 4.52”</a:t>
            </a:r>
          </a:p>
        </p:txBody>
      </p:sp>
    </p:spTree>
    <p:extLst>
      <p:ext uri="{BB962C8B-B14F-4D97-AF65-F5344CB8AC3E}">
        <p14:creationId xmlns:p14="http://schemas.microsoft.com/office/powerpoint/2010/main" val="2420676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50107-E925-42AA-AB65-DC21D88B0E43}"/>
              </a:ext>
            </a:extLst>
          </p:cNvPr>
          <p:cNvSpPr/>
          <p:nvPr userDrawn="1"/>
        </p:nvSpPr>
        <p:spPr>
          <a:xfrm>
            <a:off x="4614672" y="49530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Data categories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572629-2846-4135-B57D-BBDC7AF94DDB}"/>
              </a:ext>
            </a:extLst>
          </p:cNvPr>
          <p:cNvSpPr/>
          <p:nvPr userDrawn="1"/>
        </p:nvSpPr>
        <p:spPr>
          <a:xfrm>
            <a:off x="268528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Numerical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E742E1-03B8-4DEC-91AE-995DA958F36E}"/>
              </a:ext>
            </a:extLst>
          </p:cNvPr>
          <p:cNvSpPr/>
          <p:nvPr userDrawn="1"/>
        </p:nvSpPr>
        <p:spPr>
          <a:xfrm>
            <a:off x="5131308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Anonymous individualized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B3618-DC3D-46D9-941C-57FA575AE3D2}"/>
              </a:ext>
            </a:extLst>
          </p:cNvPr>
          <p:cNvSpPr/>
          <p:nvPr userDrawn="1"/>
        </p:nvSpPr>
        <p:spPr>
          <a:xfrm>
            <a:off x="7499604" y="1559488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solidFill>
              <a:srgbClr val="008C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Individual with identifier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15C36BA-BA25-49D3-BD10-2EEB7442ADAF}"/>
              </a:ext>
            </a:extLst>
          </p:cNvPr>
          <p:cNvCxnSpPr>
            <a:stCxn id="14" idx="2"/>
            <a:endCxn id="21" idx="0"/>
          </p:cNvCxnSpPr>
          <p:nvPr userDrawn="1"/>
        </p:nvCxnSpPr>
        <p:spPr>
          <a:xfrm rot="16200000" flipH="1">
            <a:off x="7068094" y="163286"/>
            <a:ext cx="424108" cy="2368296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2D81646-C609-48BA-9223-AF4CA747C80D}"/>
              </a:ext>
            </a:extLst>
          </p:cNvPr>
          <p:cNvCxnSpPr>
            <a:stCxn id="14" idx="2"/>
            <a:endCxn id="19" idx="0"/>
          </p:cNvCxnSpPr>
          <p:nvPr userDrawn="1"/>
        </p:nvCxnSpPr>
        <p:spPr>
          <a:xfrm rot="5400000">
            <a:off x="4660936" y="124424"/>
            <a:ext cx="424108" cy="2446020"/>
          </a:xfrm>
          <a:prstGeom prst="bentConnector3">
            <a:avLst>
              <a:gd name="adj1" fmla="val 40346"/>
            </a:avLst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BB1F6-5B34-4536-9007-53CFB90DC3D6}"/>
              </a:ext>
            </a:extLst>
          </p:cNvPr>
          <p:cNvCxnSpPr>
            <a:stCxn id="14" idx="2"/>
            <a:endCxn id="20" idx="0"/>
          </p:cNvCxnSpPr>
          <p:nvPr userDrawn="1"/>
        </p:nvCxnSpPr>
        <p:spPr>
          <a:xfrm>
            <a:off x="6096000" y="1135380"/>
            <a:ext cx="0" cy="424108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7BF0EAD-1D9F-4E0C-B489-16A1050EB5FF}"/>
              </a:ext>
            </a:extLst>
          </p:cNvPr>
          <p:cNvSpPr txBox="1"/>
          <p:nvPr userDrawn="1"/>
        </p:nvSpPr>
        <p:spPr>
          <a:xfrm>
            <a:off x="209923" y="2059932"/>
            <a:ext cx="2553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Arrows: Format shape: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Solid 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Color: #276696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1.75 pt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Cap type: Round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Join Type: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190980-140B-46D8-A99C-EE1BE458795C}"/>
              </a:ext>
            </a:extLst>
          </p:cNvPr>
          <p:cNvSpPr txBox="1"/>
          <p:nvPr userDrawn="1"/>
        </p:nvSpPr>
        <p:spPr>
          <a:xfrm>
            <a:off x="3781168" y="2663455"/>
            <a:ext cx="3279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Rectangle Rounded Corners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No outline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Height: 0.77”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Width: 2.11”  or  3.24”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Base color: #008CCF</a:t>
            </a:r>
          </a:p>
          <a:p>
            <a:pPr marL="0" indent="0" algn="l">
              <a:buClr>
                <a:srgbClr val="008CCF"/>
              </a:buClr>
              <a:buFont typeface="Rubik" pitchFamily="2" charset="-79"/>
              <a:buNone/>
            </a:pPr>
            <a:r>
              <a:rPr lang="es-ES" sz="1400"/>
              <a:t>Accent color: #FF8F02 (for signaling)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C44EF59-B128-4EFC-9F1D-A59C78B436BD}"/>
              </a:ext>
            </a:extLst>
          </p:cNvPr>
          <p:cNvSpPr/>
          <p:nvPr userDrawn="1"/>
        </p:nvSpPr>
        <p:spPr>
          <a:xfrm>
            <a:off x="3916162" y="4311097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C0F4EB-965B-4908-AA16-3DAF67C6DB42}"/>
              </a:ext>
            </a:extLst>
          </p:cNvPr>
          <p:cNvSpPr/>
          <p:nvPr userDrawn="1"/>
        </p:nvSpPr>
        <p:spPr>
          <a:xfrm>
            <a:off x="6096000" y="4311097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909E155-BDBC-40A8-ADB5-3E9B2147996B}"/>
              </a:ext>
            </a:extLst>
          </p:cNvPr>
          <p:cNvSpPr/>
          <p:nvPr userDrawn="1"/>
        </p:nvSpPr>
        <p:spPr>
          <a:xfrm>
            <a:off x="3916162" y="5082540"/>
            <a:ext cx="1929384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2.11”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D0077EA-C0E8-44FE-BC88-7B3D8208183B}"/>
              </a:ext>
            </a:extLst>
          </p:cNvPr>
          <p:cNvSpPr/>
          <p:nvPr userDrawn="1"/>
        </p:nvSpPr>
        <p:spPr>
          <a:xfrm>
            <a:off x="6096000" y="5082540"/>
            <a:ext cx="2962656" cy="640080"/>
          </a:xfrm>
          <a:prstGeom prst="roundRect">
            <a:avLst>
              <a:gd name="adj" fmla="val 11550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3.24”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9C052B6-CC0D-48F9-8AF7-262F335D1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3801509"/>
            <a:ext cx="990600" cy="10191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E21AE6-EF77-41C0-A48B-AEA8B77F97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961" y="5481637"/>
            <a:ext cx="1009650" cy="1000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A9782C-C2C8-481B-85B5-59F8729310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17468" y="5495493"/>
            <a:ext cx="981075" cy="1285875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D6D59-513D-4EAA-BFA6-42327999B8DF}"/>
              </a:ext>
            </a:extLst>
          </p:cNvPr>
          <p:cNvCxnSpPr/>
          <p:nvPr userDrawn="1"/>
        </p:nvCxnSpPr>
        <p:spPr>
          <a:xfrm>
            <a:off x="2402006" y="2784143"/>
            <a:ext cx="777922" cy="0"/>
          </a:xfrm>
          <a:prstGeom prst="straightConnector1">
            <a:avLst/>
          </a:prstGeom>
          <a:ln w="22225" cap="rnd">
            <a:solidFill>
              <a:srgbClr val="276696"/>
            </a:solidFill>
            <a:prstDash val="solid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C6CCB52-4E3F-4759-B19D-00553EEDF486}"/>
              </a:ext>
            </a:extLst>
          </p:cNvPr>
          <p:cNvSpPr txBox="1"/>
          <p:nvPr userDrawn="1"/>
        </p:nvSpPr>
        <p:spPr>
          <a:xfrm>
            <a:off x="184001" y="3469329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type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50727B-6F6E-4050-B297-7DBE5929C8F7}"/>
              </a:ext>
            </a:extLst>
          </p:cNvPr>
          <p:cNvSpPr txBox="1"/>
          <p:nvPr userDrawn="1"/>
        </p:nvSpPr>
        <p:spPr>
          <a:xfrm>
            <a:off x="198623" y="5187716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type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861D51-CB20-4675-964D-CB1CB0BE748E}"/>
              </a:ext>
            </a:extLst>
          </p:cNvPr>
          <p:cNvSpPr txBox="1"/>
          <p:nvPr userDrawn="1"/>
        </p:nvSpPr>
        <p:spPr>
          <a:xfrm>
            <a:off x="1838479" y="5220892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End arrow size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414D027-1A1B-4EF7-A208-213124209E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5802" y="3801509"/>
            <a:ext cx="990600" cy="1295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574BD4D-D293-4EBB-AD2E-49F05D08B545}"/>
              </a:ext>
            </a:extLst>
          </p:cNvPr>
          <p:cNvSpPr txBox="1"/>
          <p:nvPr userDrawn="1"/>
        </p:nvSpPr>
        <p:spPr>
          <a:xfrm>
            <a:off x="1916203" y="3522514"/>
            <a:ext cx="16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rgbClr val="008CCF"/>
              </a:buClr>
              <a:buFontTx/>
              <a:buNone/>
            </a:pPr>
            <a:r>
              <a:rPr lang="es-ES" sz="1400"/>
              <a:t>Begin arrow size</a:t>
            </a:r>
          </a:p>
        </p:txBody>
      </p:sp>
    </p:spTree>
    <p:extLst>
      <p:ext uri="{BB962C8B-B14F-4D97-AF65-F5344CB8AC3E}">
        <p14:creationId xmlns:p14="http://schemas.microsoft.com/office/powerpoint/2010/main" val="326949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Goals / TO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14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z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C0FAC5-932F-4439-B934-AA2996645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1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8024BB4F-A3D2-4D1F-828B-5C7F23395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36" y="2693506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F7B9BBC-84A3-4E31-810E-61F30A60E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38" y="2176671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AC957F-5A0A-41C7-AB9D-DBDC3D80B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10" y="15909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654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5ECEC475-F45B-4293-9FBE-C6FF1314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23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151E26CB-E6B4-49C1-B3DA-CCEB372C2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45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02AF062-6746-4A2B-8E08-A8B5C62C0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1DBA383-ACDD-4E4E-BC92-C1A5C898A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88" y="269350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12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3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6EC70C5D-E11A-4920-8F83-21AEBB8B3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2988134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153B2B96-D445-496E-AF8A-BC81306DC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302053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E04312F-553B-4CDE-BE87-73E04B13E3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6C0B990-7A62-4B57-8328-AD83F78BB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72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88B11EA-EBDD-4F9E-B0C9-5E086260D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6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9DBAEC9C-7CFA-4C92-A875-21955013A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41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6FAAA9-5464-4BC4-B30E-766A59713F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76670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256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02A3E2-66F3-4474-B53F-1810941F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rgbClr val="008CC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CCE61B-3759-4AE0-B76A-D51AD3C62181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rgbClr val="008C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28A3AB-FCE0-422E-8236-4C8292B5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11B44B9-4E7F-4DEF-AF27-441731009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0" y="131508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9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48408CC4-36D4-4CF0-A422-CF2C5FACDF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0" y="1362390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F9457186-24C0-40EA-9FCF-3E3F1C800C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7AE6630F-917F-4223-9CE9-E34909772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95" y="46344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20AC24A-79A8-4332-A341-7215C7D9E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519696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FD2B256A-6E5A-45F4-B56C-E424C555D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567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0081B4B9-E8E4-4FB9-8311-4C97C1ABD0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73" y="4642768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F487FE-3E1C-4175-8003-4379DF12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3" y="2581232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E6BB44-CE55-413D-BA32-B5CA4C3C6583}"/>
              </a:ext>
            </a:extLst>
          </p:cNvPr>
          <p:cNvSpPr/>
          <p:nvPr userDrawn="1"/>
        </p:nvSpPr>
        <p:spPr>
          <a:xfrm>
            <a:off x="4558352" y="354842"/>
            <a:ext cx="1869744" cy="764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468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0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/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147F8-73C9-4374-A415-FD575123A9DE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E17B49-D2B0-4E73-89CD-D348316EBD78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Graphic 9" descr="Bullseye with solid fill">
              <a:extLst>
                <a:ext uri="{FF2B5EF4-FFF2-40B4-BE49-F238E27FC236}">
                  <a16:creationId xmlns:a16="http://schemas.microsoft.com/office/drawing/2014/main" id="{40FAE331-E4B0-4E81-B27A-55BD110F5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62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2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FA7690-3628-44A6-807F-8D7F1EF306BE}"/>
              </a:ext>
            </a:extLst>
          </p:cNvPr>
          <p:cNvGrpSpPr/>
          <p:nvPr userDrawn="1"/>
        </p:nvGrpSpPr>
        <p:grpSpPr>
          <a:xfrm>
            <a:off x="10901033" y="51656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D4F7D0B-8715-40B9-8B28-2B93042FB9B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47CEF8C-4214-419D-8D5D-6589AA733D99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085C2C2-E6E7-4828-B03D-8B8F30CBBCC7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E904F03-2F8B-4815-B525-1D052C5D154E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636DDD7-B281-455E-9FC5-F7211073344C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2908C-126F-4DE7-8B30-D287A64E4942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64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00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E70012E-AEFC-4EEA-A5BC-A4E785994D0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181A41-D2D7-4791-B070-02759EFBF93A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45" name="Graphic 44" descr="Magnifying glass with solid fill">
                <a:extLst>
                  <a:ext uri="{FF2B5EF4-FFF2-40B4-BE49-F238E27FC236}">
                    <a16:creationId xmlns:a16="http://schemas.microsoft.com/office/drawing/2014/main" id="{507ED485-2204-4E19-934A-368B03CAFC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Graphic 32" descr="Heartbeat outline">
                <a:extLst>
                  <a:ext uri="{FF2B5EF4-FFF2-40B4-BE49-F238E27FC236}">
                    <a16:creationId xmlns:a16="http://schemas.microsoft.com/office/drawing/2014/main" id="{E7FBF065-2E22-44BC-9CBC-3DEEFE295368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8DE1B94-AC1E-413A-9ACD-86EECB306DB7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416139-1D03-4E97-A0C2-C558D5BF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92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54E1-4DB7-4510-84B9-57B565E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D22328-1141-490D-9DEA-3460AB07A4AF}"/>
              </a:ext>
            </a:extLst>
          </p:cNvPr>
          <p:cNvGrpSpPr/>
          <p:nvPr userDrawn="1"/>
        </p:nvGrpSpPr>
        <p:grpSpPr>
          <a:xfrm>
            <a:off x="10901033" y="497314"/>
            <a:ext cx="804672" cy="804672"/>
            <a:chOff x="10901033" y="516564"/>
            <a:chExt cx="804672" cy="8046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E9F1F4D-8FBF-48D8-A20C-726743EA8B04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 descr="Laptop with solid fill">
              <a:extLst>
                <a:ext uri="{FF2B5EF4-FFF2-40B4-BE49-F238E27FC236}">
                  <a16:creationId xmlns:a16="http://schemas.microsoft.com/office/drawing/2014/main" id="{53529B05-F44F-4552-9CED-D547AA297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BF3997A-BDB8-4B99-B82F-6F781A602929}"/>
              </a:ext>
            </a:extLst>
          </p:cNvPr>
          <p:cNvSpPr/>
          <p:nvPr userDrawn="1"/>
        </p:nvSpPr>
        <p:spPr>
          <a:xfrm>
            <a:off x="0" y="495300"/>
            <a:ext cx="144379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7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6.svg"/><Relationship Id="rId38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37" Type="http://schemas.openxmlformats.org/officeDocument/2006/relationships/image" Target="../media/image10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36" Type="http://schemas.openxmlformats.org/officeDocument/2006/relationships/image" Target="../media/image9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Relationship Id="rId35" Type="http://schemas.openxmlformats.org/officeDocument/2006/relationships/image" Target="../media/image8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7339D-2881-4338-B7F5-46ACA39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5300"/>
            <a:ext cx="9563100" cy="8001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1565B-EDC4-4426-A6B7-2154A4EA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3554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05BFA6-84A4-4F06-AD3E-E1BC57E23A5A}"/>
              </a:ext>
            </a:extLst>
          </p:cNvPr>
          <p:cNvSpPr/>
          <p:nvPr userDrawn="1"/>
        </p:nvSpPr>
        <p:spPr>
          <a:xfrm>
            <a:off x="-743044" y="1295400"/>
            <a:ext cx="397042" cy="39704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E6DA3F-41DA-4BBB-907D-43A4F19D1C30}"/>
              </a:ext>
            </a:extLst>
          </p:cNvPr>
          <p:cNvSpPr/>
          <p:nvPr userDrawn="1"/>
        </p:nvSpPr>
        <p:spPr>
          <a:xfrm>
            <a:off x="-743044" y="1772791"/>
            <a:ext cx="397042" cy="39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35C2-A510-4185-BE4A-3D923AAA6772}"/>
              </a:ext>
            </a:extLst>
          </p:cNvPr>
          <p:cNvSpPr/>
          <p:nvPr userDrawn="1"/>
        </p:nvSpPr>
        <p:spPr>
          <a:xfrm>
            <a:off x="-743044" y="2250182"/>
            <a:ext cx="397042" cy="39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DB8A3B-E535-4304-AAE5-95BFF8A39554}"/>
              </a:ext>
            </a:extLst>
          </p:cNvPr>
          <p:cNvSpPr/>
          <p:nvPr userDrawn="1"/>
        </p:nvSpPr>
        <p:spPr>
          <a:xfrm>
            <a:off x="-743044" y="2727573"/>
            <a:ext cx="397042" cy="3970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2E4408-0767-482D-862F-B81AA9CC0384}"/>
              </a:ext>
            </a:extLst>
          </p:cNvPr>
          <p:cNvSpPr/>
          <p:nvPr userDrawn="1"/>
        </p:nvSpPr>
        <p:spPr>
          <a:xfrm>
            <a:off x="-743044" y="3204964"/>
            <a:ext cx="397042" cy="3970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7B79A-E9F1-4848-98D6-CF8D9D13FAE5}"/>
              </a:ext>
            </a:extLst>
          </p:cNvPr>
          <p:cNvSpPr txBox="1"/>
          <p:nvPr userDrawn="1"/>
        </p:nvSpPr>
        <p:spPr>
          <a:xfrm>
            <a:off x="12482073" y="856461"/>
            <a:ext cx="868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TOC / Learning 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8420D3-6308-4BCF-A3B3-1962B44D9923}"/>
              </a:ext>
            </a:extLst>
          </p:cNvPr>
          <p:cNvSpPr txBox="1"/>
          <p:nvPr userDrawn="1"/>
        </p:nvSpPr>
        <p:spPr>
          <a:xfrm>
            <a:off x="12482073" y="2324326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Concept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3F787-7276-4853-8127-252494DA38F0}"/>
              </a:ext>
            </a:extLst>
          </p:cNvPr>
          <p:cNvSpPr txBox="1"/>
          <p:nvPr userDrawn="1"/>
        </p:nvSpPr>
        <p:spPr>
          <a:xfrm>
            <a:off x="12382728" y="3475493"/>
            <a:ext cx="106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Demonstration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A3737-17E0-478A-ABFD-7B08BCC67AD9}"/>
              </a:ext>
            </a:extLst>
          </p:cNvPr>
          <p:cNvSpPr txBox="1"/>
          <p:nvPr userDrawn="1"/>
        </p:nvSpPr>
        <p:spPr>
          <a:xfrm>
            <a:off x="12482073" y="4626660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Use case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9B469-2297-4ED1-90BA-D80BCD4C6A53}"/>
              </a:ext>
            </a:extLst>
          </p:cNvPr>
          <p:cNvSpPr txBox="1"/>
          <p:nvPr userDrawn="1"/>
        </p:nvSpPr>
        <p:spPr>
          <a:xfrm>
            <a:off x="-1715165" y="5175448"/>
            <a:ext cx="14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Transitions: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Morph 0.50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CE32C-F77D-4BFB-8062-E2BBF300B7C9}"/>
              </a:ext>
            </a:extLst>
          </p:cNvPr>
          <p:cNvSpPr txBox="1"/>
          <p:nvPr userDrawn="1"/>
        </p:nvSpPr>
        <p:spPr>
          <a:xfrm>
            <a:off x="-1739938" y="3743275"/>
            <a:ext cx="1488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/>
              <a:t>Animations: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Fade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Zoom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Fly in /out 0.50 – Bounce 0.20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Peek /out 0.25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0"/>
              <a:t>Wipe /out 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E29E9-E44F-4186-B1B8-5B1341C909F9}"/>
              </a:ext>
            </a:extLst>
          </p:cNvPr>
          <p:cNvSpPr txBox="1"/>
          <p:nvPr userDrawn="1"/>
        </p:nvSpPr>
        <p:spPr>
          <a:xfrm>
            <a:off x="12482073" y="5753251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BBBBE-43E1-4048-83F2-FF0E97583F51}"/>
              </a:ext>
            </a:extLst>
          </p:cNvPr>
          <p:cNvSpPr txBox="1"/>
          <p:nvPr userDrawn="1"/>
        </p:nvSpPr>
        <p:spPr>
          <a:xfrm>
            <a:off x="12482073" y="6942413"/>
            <a:ext cx="868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/>
              <a:t>Question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6DE898-8CB0-4E91-B5A4-63C3873B8139}"/>
              </a:ext>
            </a:extLst>
          </p:cNvPr>
          <p:cNvGrpSpPr/>
          <p:nvPr userDrawn="1"/>
        </p:nvGrpSpPr>
        <p:grpSpPr>
          <a:xfrm>
            <a:off x="12513918" y="6103253"/>
            <a:ext cx="804672" cy="804672"/>
            <a:chOff x="10901033" y="516564"/>
            <a:chExt cx="804672" cy="8046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0C74D7-987A-4873-A3C3-D946F27F995F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Graphic 22" descr="Question Mark with solid fill">
              <a:extLst>
                <a:ext uri="{FF2B5EF4-FFF2-40B4-BE49-F238E27FC236}">
                  <a16:creationId xmlns:a16="http://schemas.microsoft.com/office/drawing/2014/main" id="{A776F404-3713-444D-9474-6DC53C022B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1017470" y="633001"/>
              <a:ext cx="571799" cy="5717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597F3-4648-4198-91BB-8C59536266BA}"/>
              </a:ext>
            </a:extLst>
          </p:cNvPr>
          <p:cNvGrpSpPr/>
          <p:nvPr userDrawn="1"/>
        </p:nvGrpSpPr>
        <p:grpSpPr>
          <a:xfrm>
            <a:off x="12513918" y="4962202"/>
            <a:ext cx="804672" cy="804672"/>
            <a:chOff x="10901033" y="516564"/>
            <a:chExt cx="804672" cy="80467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2AEC0B-B003-420C-838E-204724373CC6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Graphic 25" descr="Clipboard Checked with solid fill">
              <a:extLst>
                <a:ext uri="{FF2B5EF4-FFF2-40B4-BE49-F238E27FC236}">
                  <a16:creationId xmlns:a16="http://schemas.microsoft.com/office/drawing/2014/main" id="{EFA6570C-BEDB-4345-9339-35CBDD424A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979083" y="594614"/>
              <a:ext cx="648573" cy="64857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12584DF-DF18-4684-AD0D-14F32E3A12E4}"/>
              </a:ext>
            </a:extLst>
          </p:cNvPr>
          <p:cNvGrpSpPr/>
          <p:nvPr userDrawn="1"/>
        </p:nvGrpSpPr>
        <p:grpSpPr>
          <a:xfrm>
            <a:off x="12513918" y="2656576"/>
            <a:ext cx="804672" cy="804672"/>
            <a:chOff x="10901033" y="516564"/>
            <a:chExt cx="804672" cy="80467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F7CCCB-2334-4143-8A9E-A1BAE909D802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9" name="Graphic 28" descr="Laptop with solid fill">
              <a:extLst>
                <a:ext uri="{FF2B5EF4-FFF2-40B4-BE49-F238E27FC236}">
                  <a16:creationId xmlns:a16="http://schemas.microsoft.com/office/drawing/2014/main" id="{F1FE4BFF-2977-43C5-90A8-7DB1AA6D4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984532" y="595563"/>
              <a:ext cx="637674" cy="6376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F1C219-6D4F-4CA7-AFCE-81F28D74907A}"/>
              </a:ext>
            </a:extLst>
          </p:cNvPr>
          <p:cNvGrpSpPr/>
          <p:nvPr userDrawn="1"/>
        </p:nvGrpSpPr>
        <p:grpSpPr>
          <a:xfrm>
            <a:off x="12513918" y="3853782"/>
            <a:ext cx="804672" cy="804672"/>
            <a:chOff x="10901033" y="516564"/>
            <a:chExt cx="804672" cy="80467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1FEE0B-0719-4D0D-BAD8-AE815F9666D5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24FF251-5A1C-4FC8-A1F5-A3D9EB0A2C3D}"/>
                </a:ext>
              </a:extLst>
            </p:cNvPr>
            <p:cNvGrpSpPr/>
            <p:nvPr userDrawn="1"/>
          </p:nvGrpSpPr>
          <p:grpSpPr>
            <a:xfrm>
              <a:off x="10992291" y="581245"/>
              <a:ext cx="666309" cy="666309"/>
              <a:chOff x="13003652" y="1939091"/>
              <a:chExt cx="914400" cy="914400"/>
            </a:xfrm>
          </p:grpSpPr>
          <p:pic>
            <p:nvPicPr>
              <p:cNvPr id="33" name="Graphic 32" descr="Magnifying glass with solid fill">
                <a:extLst>
                  <a:ext uri="{FF2B5EF4-FFF2-40B4-BE49-F238E27FC236}">
                    <a16:creationId xmlns:a16="http://schemas.microsoft.com/office/drawing/2014/main" id="{8068123A-7547-4F5E-83F0-15FC4F297D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13003652" y="1939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Graphic 32" descr="Heartbeat outline">
                <a:extLst>
                  <a:ext uri="{FF2B5EF4-FFF2-40B4-BE49-F238E27FC236}">
                    <a16:creationId xmlns:a16="http://schemas.microsoft.com/office/drawing/2014/main" id="{53EAD60C-BCC3-451B-8F49-C37677D1F9FC}"/>
                  </a:ext>
                </a:extLst>
              </p:cNvPr>
              <p:cNvSpPr/>
              <p:nvPr/>
            </p:nvSpPr>
            <p:spPr>
              <a:xfrm>
                <a:off x="13111937" y="2140094"/>
                <a:ext cx="507811" cy="292293"/>
              </a:xfrm>
              <a:custGeom>
                <a:avLst/>
                <a:gdLst>
                  <a:gd name="connsiteX0" fmla="*/ 542495 w 1231929"/>
                  <a:gd name="connsiteY0" fmla="*/ 496638 h 496637"/>
                  <a:gd name="connsiteX1" fmla="*/ 541217 w 1231929"/>
                  <a:gd name="connsiteY1" fmla="*/ 496638 h 496637"/>
                  <a:gd name="connsiteX2" fmla="*/ 527358 w 1231929"/>
                  <a:gd name="connsiteY2" fmla="*/ 488477 h 496637"/>
                  <a:gd name="connsiteX3" fmla="*/ 394402 w 1231929"/>
                  <a:gd name="connsiteY3" fmla="*/ 49592 h 496637"/>
                  <a:gd name="connsiteX4" fmla="*/ 394110 w 1231929"/>
                  <a:gd name="connsiteY4" fmla="*/ 49592 h 496637"/>
                  <a:gd name="connsiteX5" fmla="*/ 289688 w 1231929"/>
                  <a:gd name="connsiteY5" fmla="*/ 251631 h 496637"/>
                  <a:gd name="connsiteX6" fmla="*/ 275105 w 1231929"/>
                  <a:gd name="connsiteY6" fmla="*/ 258527 h 496637"/>
                  <a:gd name="connsiteX7" fmla="*/ 0 w 1231929"/>
                  <a:gd name="connsiteY7" fmla="*/ 258527 h 496637"/>
                  <a:gd name="connsiteX8" fmla="*/ 0 w 1231929"/>
                  <a:gd name="connsiteY8" fmla="*/ 238124 h 496637"/>
                  <a:gd name="connsiteX9" fmla="*/ 264095 w 1231929"/>
                  <a:gd name="connsiteY9" fmla="*/ 238124 h 496637"/>
                  <a:gd name="connsiteX10" fmla="*/ 383592 w 1231929"/>
                  <a:gd name="connsiteY10" fmla="*/ 6909 h 496637"/>
                  <a:gd name="connsiteX11" fmla="*/ 403140 w 1231929"/>
                  <a:gd name="connsiteY11" fmla="*/ 550 h 496637"/>
                  <a:gd name="connsiteX12" fmla="*/ 413266 w 1231929"/>
                  <a:gd name="connsiteY12" fmla="*/ 8205 h 496637"/>
                  <a:gd name="connsiteX13" fmla="*/ 546992 w 1231929"/>
                  <a:gd name="connsiteY13" fmla="*/ 449477 h 496637"/>
                  <a:gd name="connsiteX14" fmla="*/ 547285 w 1231929"/>
                  <a:gd name="connsiteY14" fmla="*/ 449477 h 496637"/>
                  <a:gd name="connsiteX15" fmla="*/ 741822 w 1231929"/>
                  <a:gd name="connsiteY15" fmla="*/ 111688 h 496637"/>
                  <a:gd name="connsiteX16" fmla="*/ 756867 w 1231929"/>
                  <a:gd name="connsiteY16" fmla="*/ 105139 h 496637"/>
                  <a:gd name="connsiteX17" fmla="*/ 771018 w 1231929"/>
                  <a:gd name="connsiteY17" fmla="*/ 112524 h 496637"/>
                  <a:gd name="connsiteX18" fmla="*/ 867555 w 1231929"/>
                  <a:gd name="connsiteY18" fmla="*/ 336211 h 496637"/>
                  <a:gd name="connsiteX19" fmla="*/ 867817 w 1231929"/>
                  <a:gd name="connsiteY19" fmla="*/ 336211 h 496637"/>
                  <a:gd name="connsiteX20" fmla="*/ 1002190 w 1231929"/>
                  <a:gd name="connsiteY20" fmla="*/ 241338 h 496637"/>
                  <a:gd name="connsiteX21" fmla="*/ 1013431 w 1231929"/>
                  <a:gd name="connsiteY21" fmla="*/ 238114 h 496637"/>
                  <a:gd name="connsiteX22" fmla="*/ 1231929 w 1231929"/>
                  <a:gd name="connsiteY22" fmla="*/ 238114 h 496637"/>
                  <a:gd name="connsiteX23" fmla="*/ 1231929 w 1231929"/>
                  <a:gd name="connsiteY23" fmla="*/ 258517 h 496637"/>
                  <a:gd name="connsiteX24" fmla="*/ 1020084 w 1231929"/>
                  <a:gd name="connsiteY24" fmla="*/ 258517 h 496637"/>
                  <a:gd name="connsiteX25" fmla="*/ 871590 w 1231929"/>
                  <a:gd name="connsiteY25" fmla="*/ 363448 h 496637"/>
                  <a:gd name="connsiteX26" fmla="*/ 849825 w 1231929"/>
                  <a:gd name="connsiteY26" fmla="*/ 363930 h 496637"/>
                  <a:gd name="connsiteX27" fmla="*/ 845535 w 1231929"/>
                  <a:gd name="connsiteY27" fmla="*/ 359276 h 496637"/>
                  <a:gd name="connsiteX28" fmla="*/ 754249 w 1231929"/>
                  <a:gd name="connsiteY28" fmla="*/ 147882 h 496637"/>
                  <a:gd name="connsiteX29" fmla="*/ 753956 w 1231929"/>
                  <a:gd name="connsiteY29" fmla="*/ 147882 h 496637"/>
                  <a:gd name="connsiteX30" fmla="*/ 556878 w 1231929"/>
                  <a:gd name="connsiteY30" fmla="*/ 490078 h 496637"/>
                  <a:gd name="connsiteX31" fmla="*/ 542495 w 1231929"/>
                  <a:gd name="connsiteY31" fmla="*/ 496638 h 49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31929" h="496637">
                    <a:moveTo>
                      <a:pt x="542495" y="496638"/>
                    </a:moveTo>
                    <a:cubicBezTo>
                      <a:pt x="542064" y="496638"/>
                      <a:pt x="541648" y="496638"/>
                      <a:pt x="541217" y="496638"/>
                    </a:cubicBezTo>
                    <a:cubicBezTo>
                      <a:pt x="534366" y="496272"/>
                      <a:pt x="528710" y="492942"/>
                      <a:pt x="527358" y="488477"/>
                    </a:cubicBezTo>
                    <a:lnTo>
                      <a:pt x="394402" y="49592"/>
                    </a:lnTo>
                    <a:cubicBezTo>
                      <a:pt x="394402" y="49388"/>
                      <a:pt x="394202" y="49378"/>
                      <a:pt x="394110" y="49592"/>
                    </a:cubicBezTo>
                    <a:lnTo>
                      <a:pt x="289688" y="251631"/>
                    </a:lnTo>
                    <a:cubicBezTo>
                      <a:pt x="287554" y="255759"/>
                      <a:pt x="281693" y="258531"/>
                      <a:pt x="275105" y="258527"/>
                    </a:cubicBezTo>
                    <a:lnTo>
                      <a:pt x="0" y="258527"/>
                    </a:lnTo>
                    <a:lnTo>
                      <a:pt x="0" y="238124"/>
                    </a:lnTo>
                    <a:lnTo>
                      <a:pt x="264095" y="238124"/>
                    </a:lnTo>
                    <a:lnTo>
                      <a:pt x="383592" y="6909"/>
                    </a:lnTo>
                    <a:cubicBezTo>
                      <a:pt x="386339" y="1577"/>
                      <a:pt x="395090" y="-1270"/>
                      <a:pt x="403140" y="550"/>
                    </a:cubicBezTo>
                    <a:cubicBezTo>
                      <a:pt x="408332" y="1724"/>
                      <a:pt x="412191" y="4640"/>
                      <a:pt x="413266" y="8205"/>
                    </a:cubicBezTo>
                    <a:lnTo>
                      <a:pt x="546992" y="449477"/>
                    </a:lnTo>
                    <a:cubicBezTo>
                      <a:pt x="546992" y="449660"/>
                      <a:pt x="547177" y="449671"/>
                      <a:pt x="547285" y="449477"/>
                    </a:cubicBezTo>
                    <a:lnTo>
                      <a:pt x="741822" y="111688"/>
                    </a:lnTo>
                    <a:cubicBezTo>
                      <a:pt x="744090" y="107537"/>
                      <a:pt x="750214" y="104870"/>
                      <a:pt x="756867" y="105139"/>
                    </a:cubicBezTo>
                    <a:cubicBezTo>
                      <a:pt x="763493" y="105325"/>
                      <a:pt x="769194" y="108301"/>
                      <a:pt x="771018" y="112524"/>
                    </a:cubicBezTo>
                    <a:lnTo>
                      <a:pt x="867555" y="336211"/>
                    </a:lnTo>
                    <a:cubicBezTo>
                      <a:pt x="867555" y="336302"/>
                      <a:pt x="867709" y="336323"/>
                      <a:pt x="867817" y="336211"/>
                    </a:cubicBezTo>
                    <a:lnTo>
                      <a:pt x="1002190" y="241338"/>
                    </a:lnTo>
                    <a:cubicBezTo>
                      <a:pt x="1005103" y="239280"/>
                      <a:pt x="1009172" y="238113"/>
                      <a:pt x="1013431" y="238114"/>
                    </a:cubicBezTo>
                    <a:lnTo>
                      <a:pt x="1231929" y="238114"/>
                    </a:lnTo>
                    <a:lnTo>
                      <a:pt x="1231929" y="258517"/>
                    </a:lnTo>
                    <a:lnTo>
                      <a:pt x="1020084" y="258517"/>
                    </a:lnTo>
                    <a:lnTo>
                      <a:pt x="871590" y="363448"/>
                    </a:lnTo>
                    <a:cubicBezTo>
                      <a:pt x="865780" y="367563"/>
                      <a:pt x="856035" y="367779"/>
                      <a:pt x="849825" y="363930"/>
                    </a:cubicBezTo>
                    <a:cubicBezTo>
                      <a:pt x="847783" y="362665"/>
                      <a:pt x="846300" y="361056"/>
                      <a:pt x="845535" y="359276"/>
                    </a:cubicBezTo>
                    <a:lnTo>
                      <a:pt x="754249" y="147882"/>
                    </a:lnTo>
                    <a:cubicBezTo>
                      <a:pt x="754249" y="147719"/>
                      <a:pt x="754048" y="147709"/>
                      <a:pt x="753956" y="147882"/>
                    </a:cubicBezTo>
                    <a:lnTo>
                      <a:pt x="556878" y="490078"/>
                    </a:lnTo>
                    <a:cubicBezTo>
                      <a:pt x="554599" y="494028"/>
                      <a:pt x="548878" y="496638"/>
                      <a:pt x="542495" y="49663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381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60A695-F256-4D68-A736-52A91BA07F1A}"/>
              </a:ext>
            </a:extLst>
          </p:cNvPr>
          <p:cNvGrpSpPr/>
          <p:nvPr userDrawn="1"/>
        </p:nvGrpSpPr>
        <p:grpSpPr>
          <a:xfrm>
            <a:off x="12513918" y="0"/>
            <a:ext cx="804672" cy="804672"/>
            <a:chOff x="10901033" y="516564"/>
            <a:chExt cx="804672" cy="80467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019F22-1271-4E26-B1D2-00E9BCFDC62D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7" name="Graphic 36" descr="Bullseye with solid fill">
              <a:extLst>
                <a:ext uri="{FF2B5EF4-FFF2-40B4-BE49-F238E27FC236}">
                  <a16:creationId xmlns:a16="http://schemas.microsoft.com/office/drawing/2014/main" id="{BC090698-0C9A-4518-8392-959575C83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994582" y="605613"/>
              <a:ext cx="617573" cy="6175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3438EE-E5AB-43EC-9B09-C74C4B9708F3}"/>
              </a:ext>
            </a:extLst>
          </p:cNvPr>
          <p:cNvGrpSpPr/>
          <p:nvPr userDrawn="1"/>
        </p:nvGrpSpPr>
        <p:grpSpPr>
          <a:xfrm>
            <a:off x="12513918" y="1505409"/>
            <a:ext cx="804672" cy="804672"/>
            <a:chOff x="10901033" y="516564"/>
            <a:chExt cx="804672" cy="80467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8F52024-676B-49F6-B09A-485313365837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594001-FCF0-4BD8-9A44-779DE021D9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4FE4F16-59AA-4997-9198-726FC13A4FCB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name="connsiteX0" fmla="*/ 184685 w 209891"/>
                  <a:gd name="connsiteY0" fmla="*/ 0 h 53468"/>
                  <a:gd name="connsiteX1" fmla="*/ 25207 w 209891"/>
                  <a:gd name="connsiteY1" fmla="*/ 0 h 53468"/>
                  <a:gd name="connsiteX2" fmla="*/ 47 w 209891"/>
                  <a:gd name="connsiteY2" fmla="*/ 28308 h 53468"/>
                  <a:gd name="connsiteX3" fmla="*/ 25207 w 209891"/>
                  <a:gd name="connsiteY3" fmla="*/ 53468 h 53468"/>
                  <a:gd name="connsiteX4" fmla="*/ 184685 w 209891"/>
                  <a:gd name="connsiteY4" fmla="*/ 53468 h 53468"/>
                  <a:gd name="connsiteX5" fmla="*/ 209844 w 209891"/>
                  <a:gd name="connsiteY5" fmla="*/ 25160 h 53468"/>
                  <a:gd name="connsiteX6" fmla="*/ 184685 w 209891"/>
                  <a:gd name="connsiteY6" fmla="*/ 0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891" h="53468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149D13-9287-4352-93FA-36502DF37A41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name="connsiteX0" fmla="*/ 57916 w 115739"/>
                  <a:gd name="connsiteY0" fmla="*/ 53468 h 53468"/>
                  <a:gd name="connsiteX1" fmla="*/ 115740 w 115739"/>
                  <a:gd name="connsiteY1" fmla="*/ 0 h 53468"/>
                  <a:gd name="connsiteX2" fmla="*/ 0 w 115739"/>
                  <a:gd name="connsiteY2" fmla="*/ 0 h 53468"/>
                  <a:gd name="connsiteX3" fmla="*/ 57916 w 115739"/>
                  <a:gd name="connsiteY3" fmla="*/ 53468 h 53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39" h="53468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EE3296-1D82-485E-AD19-9316349FB956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name="connsiteX0" fmla="*/ 463329 w 463328"/>
                  <a:gd name="connsiteY0" fmla="*/ 236761 h 480657"/>
                  <a:gd name="connsiteX1" fmla="*/ 463329 w 463328"/>
                  <a:gd name="connsiteY1" fmla="*/ 228792 h 480657"/>
                  <a:gd name="connsiteX2" fmla="*/ 231664 w 463328"/>
                  <a:gd name="connsiteY2" fmla="*/ 0 h 480657"/>
                  <a:gd name="connsiteX3" fmla="*/ 231664 w 463328"/>
                  <a:gd name="connsiteY3" fmla="*/ 0 h 480657"/>
                  <a:gd name="connsiteX4" fmla="*/ 0 w 463328"/>
                  <a:gd name="connsiteY4" fmla="*/ 228792 h 480657"/>
                  <a:gd name="connsiteX5" fmla="*/ 0 w 463328"/>
                  <a:gd name="connsiteY5" fmla="*/ 236761 h 480657"/>
                  <a:gd name="connsiteX6" fmla="*/ 16124 w 463328"/>
                  <a:gd name="connsiteY6" fmla="*/ 316917 h 480657"/>
                  <a:gd name="connsiteX7" fmla="*/ 56341 w 463328"/>
                  <a:gd name="connsiteY7" fmla="*/ 382802 h 480657"/>
                  <a:gd name="connsiteX8" fmla="*/ 110550 w 463328"/>
                  <a:gd name="connsiteY8" fmla="*/ 470835 h 480657"/>
                  <a:gd name="connsiteX9" fmla="*/ 126489 w 463328"/>
                  <a:gd name="connsiteY9" fmla="*/ 480657 h 480657"/>
                  <a:gd name="connsiteX10" fmla="*/ 336840 w 463328"/>
                  <a:gd name="connsiteY10" fmla="*/ 480657 h 480657"/>
                  <a:gd name="connsiteX11" fmla="*/ 352778 w 463328"/>
                  <a:gd name="connsiteY11" fmla="*/ 470835 h 480657"/>
                  <a:gd name="connsiteX12" fmla="*/ 406988 w 463328"/>
                  <a:gd name="connsiteY12" fmla="*/ 382802 h 480657"/>
                  <a:gd name="connsiteX13" fmla="*/ 447205 w 463328"/>
                  <a:gd name="connsiteY13" fmla="*/ 316917 h 480657"/>
                  <a:gd name="connsiteX14" fmla="*/ 463329 w 463328"/>
                  <a:gd name="connsiteY14" fmla="*/ 236761 h 480657"/>
                  <a:gd name="connsiteX15" fmla="*/ 409953 w 463328"/>
                  <a:gd name="connsiteY15" fmla="*/ 235927 h 480657"/>
                  <a:gd name="connsiteX16" fmla="*/ 397629 w 463328"/>
                  <a:gd name="connsiteY16" fmla="*/ 298198 h 480657"/>
                  <a:gd name="connsiteX17" fmla="*/ 367605 w 463328"/>
                  <a:gd name="connsiteY17" fmla="*/ 347126 h 480657"/>
                  <a:gd name="connsiteX18" fmla="*/ 315063 w 463328"/>
                  <a:gd name="connsiteY18" fmla="*/ 427004 h 480657"/>
                  <a:gd name="connsiteX19" fmla="*/ 148265 w 463328"/>
                  <a:gd name="connsiteY19" fmla="*/ 427004 h 480657"/>
                  <a:gd name="connsiteX20" fmla="*/ 96187 w 463328"/>
                  <a:gd name="connsiteY20" fmla="*/ 346848 h 480657"/>
                  <a:gd name="connsiteX21" fmla="*/ 66163 w 463328"/>
                  <a:gd name="connsiteY21" fmla="*/ 297920 h 480657"/>
                  <a:gd name="connsiteX22" fmla="*/ 53375 w 463328"/>
                  <a:gd name="connsiteY22" fmla="*/ 235649 h 480657"/>
                  <a:gd name="connsiteX23" fmla="*/ 53375 w 463328"/>
                  <a:gd name="connsiteY23" fmla="*/ 228977 h 480657"/>
                  <a:gd name="connsiteX24" fmla="*/ 231386 w 463328"/>
                  <a:gd name="connsiteY24" fmla="*/ 52912 h 480657"/>
                  <a:gd name="connsiteX25" fmla="*/ 231386 w 463328"/>
                  <a:gd name="connsiteY25" fmla="*/ 52912 h 480657"/>
                  <a:gd name="connsiteX26" fmla="*/ 409397 w 463328"/>
                  <a:gd name="connsiteY26" fmla="*/ 228977 h 480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3328" h="480657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w="9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8B9781-7A17-41A1-B627-E6743BD90463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name="connsiteX0" fmla="*/ 155353 w 279177"/>
                  <a:gd name="connsiteY0" fmla="*/ 285750 h 609600"/>
                  <a:gd name="connsiteX1" fmla="*/ 155353 w 279177"/>
                  <a:gd name="connsiteY1" fmla="*/ 0 h 609600"/>
                  <a:gd name="connsiteX2" fmla="*/ 0 w 279177"/>
                  <a:gd name="connsiteY2" fmla="*/ 380714 h 609600"/>
                  <a:gd name="connsiteX3" fmla="*/ 136303 w 279177"/>
                  <a:gd name="connsiteY3" fmla="*/ 381000 h 609600"/>
                  <a:gd name="connsiteX4" fmla="*/ 136303 w 279177"/>
                  <a:gd name="connsiteY4" fmla="*/ 609600 h 609600"/>
                  <a:gd name="connsiteX5" fmla="*/ 279178 w 279177"/>
                  <a:gd name="connsiteY5" fmla="*/ 285750 h 609600"/>
                  <a:gd name="connsiteX6" fmla="*/ 155353 w 279177"/>
                  <a:gd name="connsiteY6" fmla="*/ 28575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77" h="609600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D23FF8-9BC3-4B67-98AD-6314CF64421A}"/>
              </a:ext>
            </a:extLst>
          </p:cNvPr>
          <p:cNvSpPr txBox="1"/>
          <p:nvPr userDrawn="1"/>
        </p:nvSpPr>
        <p:spPr>
          <a:xfrm>
            <a:off x="-2989486" y="5921680"/>
            <a:ext cx="273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/>
              <a:t>Body text: 24 px</a:t>
            </a:r>
          </a:p>
        </p:txBody>
      </p:sp>
      <p:pic>
        <p:nvPicPr>
          <p:cNvPr id="46" name="Picture 45" descr="Icon&#10;&#10;Description automatically generated with medium confidence">
            <a:extLst>
              <a:ext uri="{FF2B5EF4-FFF2-40B4-BE49-F238E27FC236}">
                <a16:creationId xmlns:a16="http://schemas.microsoft.com/office/drawing/2014/main" id="{8390949A-9D25-40D0-9C35-4AAB0DDF8B4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971"/>
            <a:ext cx="1338932" cy="13389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E4DA83D7-CA1E-482C-A531-8236BFADD806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7" y="-205102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8" name="Picture 47" descr="Icon&#10;&#10;Description automatically generated with medium confidence">
            <a:extLst>
              <a:ext uri="{FF2B5EF4-FFF2-40B4-BE49-F238E27FC236}">
                <a16:creationId xmlns:a16="http://schemas.microsoft.com/office/drawing/2014/main" id="{46A811A0-00C2-4996-957F-736EF813D0A3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20" y="-3084695"/>
            <a:ext cx="2961859" cy="296185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9494756D-80D2-4B23-A6B3-906178B17C58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86" y="-4271259"/>
            <a:ext cx="4133220" cy="413322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89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8" r:id="rId2"/>
    <p:sldLayoutId id="2147483692" r:id="rId3"/>
    <p:sldLayoutId id="2147483685" r:id="rId4"/>
    <p:sldLayoutId id="2147483693" r:id="rId5"/>
    <p:sldLayoutId id="2147483687" r:id="rId6"/>
    <p:sldLayoutId id="2147483694" r:id="rId7"/>
    <p:sldLayoutId id="2147483689" r:id="rId8"/>
    <p:sldLayoutId id="2147483695" r:id="rId9"/>
    <p:sldLayoutId id="2147483690" r:id="rId10"/>
    <p:sldLayoutId id="2147483696" r:id="rId11"/>
    <p:sldLayoutId id="2147483691" r:id="rId12"/>
    <p:sldLayoutId id="2147483686" r:id="rId13"/>
    <p:sldLayoutId id="2147483662" r:id="rId14"/>
    <p:sldLayoutId id="2147483664" r:id="rId15"/>
    <p:sldLayoutId id="2147483682" r:id="rId16"/>
    <p:sldLayoutId id="2147483674" r:id="rId17"/>
    <p:sldLayoutId id="2147483704" r:id="rId18"/>
    <p:sldLayoutId id="2147483706" r:id="rId19"/>
    <p:sldLayoutId id="2147483698" r:id="rId20"/>
    <p:sldLayoutId id="2147483699" r:id="rId21"/>
    <p:sldLayoutId id="2147483700" r:id="rId22"/>
    <p:sldLayoutId id="2147483701" r:id="rId23"/>
    <p:sldLayoutId id="2147483703" r:id="rId24"/>
    <p:sldLayoutId id="2147483702" r:id="rId25"/>
    <p:sldLayoutId id="214748368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ubik Medium" pitchFamily="2" charset="-79"/>
          <a:ea typeface="+mj-ea"/>
          <a:cs typeface="Rubik Medium" pitchFamily="2" charset="-79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08CCF"/>
        </a:buClr>
        <a:buSzPct val="110000"/>
        <a:buFont typeface="Rubik" pitchFamily="2" charset="-79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08CCF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pos="840" userDrawn="1">
          <p15:clr>
            <a:srgbClr val="F26B43"/>
          </p15:clr>
        </p15:guide>
        <p15:guide id="5" pos="1344" userDrawn="1">
          <p15:clr>
            <a:srgbClr val="F26B43"/>
          </p15:clr>
        </p15:guide>
        <p15:guide id="6" pos="6864" userDrawn="1">
          <p15:clr>
            <a:srgbClr val="F26B43"/>
          </p15:clr>
        </p15:guide>
        <p15:guide id="7" pos="7368" userDrawn="1">
          <p15:clr>
            <a:srgbClr val="F26B43"/>
          </p15:clr>
        </p15:guide>
        <p15:guide id="8" orient="horz" pos="312" userDrawn="1">
          <p15:clr>
            <a:srgbClr val="F26B43"/>
          </p15:clr>
        </p15:guide>
        <p15:guide id="9" orient="horz" pos="816" userDrawn="1">
          <p15:clr>
            <a:srgbClr val="F26B43"/>
          </p15:clr>
        </p15:guide>
        <p15:guide id="10" orient="horz" pos="1176" userDrawn="1">
          <p15:clr>
            <a:srgbClr val="F26B43"/>
          </p15:clr>
        </p15:guide>
        <p15:guide id="11" orient="horz" pos="3432" userDrawn="1">
          <p15:clr>
            <a:srgbClr val="F26B43"/>
          </p15:clr>
        </p15:guide>
        <p15:guide id="12" orient="horz" pos="3768" userDrawn="1">
          <p15:clr>
            <a:srgbClr val="F26B43"/>
          </p15:clr>
        </p15:guide>
        <p15:guide id="13" pos="6360" userDrawn="1">
          <p15:clr>
            <a:srgbClr val="F26B43"/>
          </p15:clr>
        </p15:guide>
      </p15:sldGuideLst>
    </p:ext>
  </p:extLst>
</p:sldMaster>
</file>

<file path=ppt/slides/_rels/slide1.xml.rels><?xml version="1.0" encoding="utf-8"?>
<Relationships xmlns="http://schemas.openxmlformats.org/package/2006/relationships"><Relationship Id="rId8" Target="../media/image14.png" Type="http://schemas.openxmlformats.org/officeDocument/2006/relationships/image"/><Relationship Id="rId3" Target="../media/media1.mp3" Type="http://schemas.microsoft.com/office/2007/relationships/media"/><Relationship Id="rId7" Target="../media/image13.png" Type="http://schemas.openxmlformats.org/officeDocument/2006/relationships/image"/><Relationship Id="rId2" Target="NULL" TargetMode="External" Type="http://schemas.openxmlformats.org/officeDocument/2006/relationships/audio"/><Relationship Id="rId1" Target="../tags/tag2.xml" Type="http://schemas.openxmlformats.org/officeDocument/2006/relationships/tags"/><Relationship Id="rId6" Target="../media/image12.png" Type="http://schemas.openxmlformats.org/officeDocument/2006/relationships/image"/><Relationship Id="rId5" Target="../notesSlides/notesSlide1.xml" Type="http://schemas.openxmlformats.org/officeDocument/2006/relationships/notesSlide"/><Relationship Id="rId4" Target="../slideLayouts/slideLayout26.xml" Type="http://schemas.openxmlformats.org/officeDocument/2006/relationships/slideLayout"/></Relationships>
</file>

<file path=ppt/slides/_rels/slide10.xml.rels><?xml version="1.0" encoding="utf-8"?>
<Relationships xmlns="http://schemas.openxmlformats.org/package/2006/relationships"><Relationship Id="rId3" Target="../notesSlides/notesSlide10.xml" Type="http://schemas.openxmlformats.org/officeDocument/2006/relationships/notesSlide"/><Relationship Id="rId2" Target="../slideLayouts/slideLayout11.xml" Type="http://schemas.openxmlformats.org/officeDocument/2006/relationships/slideLayout"/><Relationship Id="rId1" Target="../tags/tag11.xml" Type="http://schemas.openxmlformats.org/officeDocument/2006/relationships/tags"/><Relationship Id="rId5" Target="../media/image32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1.xml.rels><?xml version="1.0" encoding="utf-8"?>
<Relationships xmlns="http://schemas.openxmlformats.org/package/2006/relationships"><Relationship Id="rId3" Target="../notesSlides/notesSlide11.xml" Type="http://schemas.openxmlformats.org/officeDocument/2006/relationships/notesSlide"/><Relationship Id="rId2" Target="../slideLayouts/slideLayout16.xml" Type="http://schemas.openxmlformats.org/officeDocument/2006/relationships/slideLayout"/><Relationship Id="rId1" Target="../tags/tag12.xml" Type="http://schemas.openxmlformats.org/officeDocument/2006/relationships/tags"/></Relationships>
</file>

<file path=ppt/slides/_rels/slide2.xml.rels><?xml version="1.0" encoding="utf-8"?>
<Relationships xmlns="http://schemas.openxmlformats.org/package/2006/relationships"><Relationship Id="rId8" Target="../media/image24.svg" Type="http://schemas.openxmlformats.org/officeDocument/2006/relationships/image"/><Relationship Id="rId3" Target="../notesSlides/notesSlide2.xml" Type="http://schemas.openxmlformats.org/officeDocument/2006/relationships/notesSlide"/><Relationship Id="rId7" Target="../media/image23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3.xml" Type="http://schemas.openxmlformats.org/officeDocument/2006/relationships/tags"/><Relationship Id="rId6" Target="../media/image11.png" Type="http://schemas.openxmlformats.org/officeDocument/2006/relationships/image"/><Relationship Id="rId5" Target="../media/image22.svg" Type="http://schemas.openxmlformats.org/officeDocument/2006/relationships/image"/><Relationship Id="rId4" Target="../media/image21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?>
<Relationships xmlns="http://schemas.openxmlformats.org/package/2006/relationships"><Relationship Id="rId3" Target="../notesSlides/notesSlide3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4.xml" Type="http://schemas.openxmlformats.org/officeDocument/2006/relationships/tags"/></Relationships>
</file>

<file path=ppt/slides/_rels/slide4.xml.rels><?xml version="1.0" encoding="utf-8"?>
<Relationships xmlns="http://schemas.openxmlformats.org/package/2006/relationships"><Relationship Id="rId3" Target="../notesSlides/notesSlide4.xml" Type="http://schemas.openxmlformats.org/officeDocument/2006/relationships/notesSlide"/><Relationship Id="rId7" Target="../media/image28.png" Type="http://schemas.openxmlformats.org/officeDocument/2006/relationships/image"/><Relationship Id="rId2" Target="../slideLayouts/slideLayout26.xml" Type="http://schemas.openxmlformats.org/officeDocument/2006/relationships/slideLayout"/><Relationship Id="rId1" Target="../tags/tag5.xml" Type="http://schemas.openxmlformats.org/officeDocument/2006/relationships/tags"/><Relationship Id="rId6" Target="../media/image25.png" Type="http://schemas.openxmlformats.org/officeDocument/2006/relationships/image"/><Relationship Id="rId5" Target="../media/image27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5.xml.rels><?xml version="1.0" encoding="utf-8"?>
<Relationships xmlns="http://schemas.openxmlformats.org/package/2006/relationships"><Relationship Id="rId3" Target="../notesSlides/notesSlide5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6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6.xml.rels><?xml version="1.0" encoding="utf-8"?>
<Relationships xmlns="http://schemas.openxmlformats.org/package/2006/relationships"><Relationship Id="rId3" Target="../notesSlides/notesSlide6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7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7.xml.rels><?xml version="1.0" encoding="utf-8"?>
<Relationships xmlns="http://schemas.openxmlformats.org/package/2006/relationships"><Relationship Id="rId3" Target="../notesSlides/notesSlide7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8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?>
<Relationships xmlns="http://schemas.openxmlformats.org/package/2006/relationships"><Relationship Id="rId3" Target="../notesSlides/notesSlide8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9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?>
<Relationships xmlns="http://schemas.openxmlformats.org/package/2006/relationships"><Relationship Id="rId3" Target="../notesSlides/notesSlide9.xml" Type="http://schemas.openxmlformats.org/officeDocument/2006/relationships/notesSlide"/><Relationship Id="rId2" Target="../slideLayouts/slideLayout26.xml" Type="http://schemas.openxmlformats.org/officeDocument/2006/relationships/slideLayout"/><Relationship Id="rId1" Target="../tags/tag10.xml" Type="http://schemas.openxmlformats.org/officeDocument/2006/relationships/tags"/><Relationship Id="rId5" Target="../media/image30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84BA5-9F3C-41DA-82E8-999E67028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4D5A5-207E-49EA-B58B-22F0BC786604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06" y="2904708"/>
            <a:ext cx="3328987" cy="10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9F28600F-B7EE-44CE-A2D1-EC97CF567481}"/>
              </a:ext>
            </a:extLst>
          </p:cNvPr>
          <p:cNvSpPr/>
          <p:nvPr/>
        </p:nvSpPr>
        <p:spPr>
          <a:xfrm rot="2151550">
            <a:off x="-1583045" y="-4474753"/>
            <a:ext cx="16492713" cy="14842089"/>
          </a:xfrm>
          <a:prstGeom prst="rect">
            <a:avLst/>
          </a:prstGeom>
          <a:gradFill flip="none" rotWithShape="1">
            <a:gsLst>
              <a:gs pos="21000">
                <a:srgbClr val="018BD1"/>
              </a:gs>
              <a:gs pos="84000">
                <a:srgbClr val="1D5179"/>
              </a:gs>
            </a:gsLst>
            <a:path path="circle">
              <a:fillToRect l="100000" t="100000"/>
            </a:path>
            <a:tileRect b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1E72D3-8FEB-4732-9F30-CC30C0B2551C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5" y="457198"/>
            <a:ext cx="1117682" cy="101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9FD998-5BAA-402B-B662-6019006F899F}"/>
              </a:ext>
            </a:extLst>
          </p:cNvPr>
          <p:cNvSpPr txBox="1">
            <a:spLocks/>
          </p:cNvSpPr>
          <p:nvPr/>
        </p:nvSpPr>
        <p:spPr>
          <a:xfrm>
            <a:off x="687055" y="2302932"/>
            <a:ext cx="10515600" cy="1237929"/>
          </a:xfrm>
          <a:prstGeom prst="rect">
            <a:avLst/>
          </a:prstGeom>
        </p:spPr>
        <p:txBody>
          <a:bodyPr anchor="ctr"/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bg1"/>
                </a:solidFill>
                <a:latin charset="-79" pitchFamily="2" typeface="Rubik Medium"/>
                <a:ea typeface="+mj-ea"/>
                <a:cs charset="-79" pitchFamily="2" typeface="Rubik Medium"/>
              </a:defRPr>
            </a:lvl1pPr>
          </a:lstStyle>
          <a:p txid="49d277a09c360c74acb4b233c4a1b470">
            <a:r>
              <a:rPr dirty="0" lang="en-US"/>
              <a:t>Création d'un graphique : graphiques circulaires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642BA9-DADF-4018-8C17-4492FE469C90}"/>
              </a:ext>
            </a:extLst>
          </p:cNvPr>
          <p:cNvSpPr txBox="1">
            <a:spLocks/>
          </p:cNvSpPr>
          <p:nvPr/>
        </p:nvSpPr>
        <p:spPr>
          <a:xfrm>
            <a:off x="687388" y="3671409"/>
            <a:ext cx="7966075" cy="6826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Clr>
                <a:srgbClr val="008CCF"/>
              </a:buClr>
              <a:buSzPct val="110000"/>
              <a:buFont charset="-79" pitchFamily="2" typeface="Rubik"/>
              <a:buNone/>
              <a:defRPr kern="1200"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342900" latinLnBrk="0" marL="8001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342900" latinLnBrk="0" marL="12573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342900" latinLnBrk="0" marL="17145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342900" latinLnBrk="0" marL="2171700" rtl="0">
              <a:lnSpc>
                <a:spcPct val="90000"/>
              </a:lnSpc>
              <a:spcBef>
                <a:spcPts val="500"/>
              </a:spcBef>
              <a:buClr>
                <a:srgbClr val="008CCF"/>
              </a:buClr>
              <a:buSzPct val="110000"/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 txid="938929bcd1c6cf57d2e7ada9b0d33655">
            <a:r>
              <a:rPr dirty="0" lang="en-US"/>
              <a:t>Analyse des données dans DHIS2</a:t>
            </a:r>
          </a:p>
        </p:txBody>
      </p:sp>
      <p:pic>
        <p:nvPicPr>
          <p:cNvPr id="8" name="A Himitsu - Adventures [Argofox]">
            <a:hlinkClick action="ppaction://media" r:id=""/>
            <a:extLst>
              <a:ext uri="{FF2B5EF4-FFF2-40B4-BE49-F238E27FC236}">
                <a16:creationId xmlns:a16="http://schemas.microsoft.com/office/drawing/2014/main" id="{CCD22A16-5F9F-4BA9-8931-79BCA7F01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11594.35"/>
                  <p14:fade out="2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30085" y="821871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0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019" p14:dur="2000" spd="slow"/>
    </mc:Choice>
    <mc:Fallback xmlns="">
      <p:transition advTm="13019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" presetSubtype="6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47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4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15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16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47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19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7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1" id="27" nodeType="withEffect" presetClass="exit" presetID="2" presetSubtype="9">
                                  <p:stCondLst>
                                    <p:cond delay="1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2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9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1" nodeType="withEffect" presetClass="exit" presetID="10" presetSubtype="0">
                                  <p:stCondLst>
                                    <p:cond delay="11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 id="3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>
              <p:cMediaNode vol="80000">
                <p:cTn display="0" fill="hold" id="34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animBg="1" grpId="0" spid="4"/>
      <p:bldP animBg="1" grpId="1" spid="4"/>
      <p:bldP grpId="0" spid="6"/>
      <p:bldP grpId="0" spid="7">
        <p:tmplLst>
          <p:tmpl>
            <p:tnLst>
              <p:par>
                <p:cTn fill="hold" nodeType="withEffect" presetClass="entr" presetID="47" presetSubtype="0">
                  <p:stCondLst>
                    <p:cond delay="4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filter="fade" transition="in">
                      <p:cBhvr>
                        <p:cTn dur="2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D94-9C8E-4407-BFED-310CCD22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 txid="9f1e6349c7025d8e10c0a7ebfb44e881">
            <a:r>
              <a:rPr dirty="0" lang="en-US"/>
              <a:t>Résumé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44976C-4CAD-4C55-A08B-69553914C024}"/>
              </a:ext>
            </a:extLst>
          </p:cNvPr>
          <p:cNvSpPr txBox="1"/>
          <p:nvPr/>
        </p:nvSpPr>
        <p:spPr>
          <a:xfrm>
            <a:off x="1921128" y="1295400"/>
            <a:ext cx="4655497" cy="13340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00b512dda8db762b22d4f08fe170c6b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Application Visualiseur de Données :</a:t>
            </a:r>
          </a:p>
          <a:p txid="e4d31a4fea6375299da1f0db70cbb55d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Créer et modifier différents types de graphiques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655763-850B-4346-A235-C0D83F2C9B6E}"/>
              </a:ext>
            </a:extLst>
          </p:cNvPr>
          <p:cNvSpPr/>
          <p:nvPr/>
        </p:nvSpPr>
        <p:spPr>
          <a:xfrm>
            <a:off x="7086024" y="1312471"/>
            <a:ext cx="2468880" cy="63767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d85303ec5a4c9bdf433218c49ef32b35">
            <a:pPr algn="ctr"/>
            <a:r>
              <a:rPr dirty="0" lang="en-US" sz="2200"/>
              <a:t>Graphiques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A38129-2E53-4D86-9416-0ACE7600C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889855" y="1950145"/>
            <a:ext cx="2957709" cy="295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F2E2D-2E60-468D-9ABB-D1062692A468}"/>
              </a:ext>
            </a:extLst>
          </p:cNvPr>
          <p:cNvSpPr txBox="1"/>
          <p:nvPr/>
        </p:nvSpPr>
        <p:spPr>
          <a:xfrm>
            <a:off x="1921128" y="2844702"/>
            <a:ext cx="4655497" cy="302679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a601d3dd9b137654667977207d8a828d">
            <a:pPr algn="l" indent="-342900" marL="3429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Pour passer d'un type à un autre :</a:t>
            </a:r>
          </a:p>
          <a:p txid="f6d037ad8f3ef37f30a9c8366b1072d2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Sélectionnez le type de graphique dans le menu déroulant</a:t>
            </a:r>
          </a:p>
          <a:p txid="74ecd3e6a719e471571254a2483036da">
            <a:pPr indent="-342900" lvl="1" marL="800100">
              <a:lnSpc>
                <a:spcPts val="3300"/>
              </a:lnSpc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Ajustez la présentation et les options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34064"/>
      </p:ext>
    </p:extLst>
  </p:cSld>
  <p:clrMapOvr>
    <a:masterClrMapping/>
  </p:clrMapOvr>
  <p:transition advTm="24576" spd="slow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2"/>
                                        <p:tgtEl>
                                          <p:spTgt spid="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23" uiExpand="1"/>
      <p:bldP animBg="1" grpId="0" spid="4"/>
      <p:bldP build="p" grpId="0" spid="6" uiExpand="1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586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2800" p14:dur="896" spd="slow">
        <p:strips/>
      </p:transition>
    </mc:Choice>
    <mc:Fallback xmlns="">
      <p:transition advClick="0" advTm="12800" spd="slow">
        <p:strips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E21DCF1-94A4-4AF8-8CC2-80E154CE5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95325" y="1159257"/>
            <a:ext cx="2237568" cy="2237568"/>
          </a:xfrm>
          <a:prstGeom prst="rect">
            <a:avLst/>
          </a:prstGeom>
        </p:spPr>
      </p:pic>
      <p:pic>
        <p:nvPicPr>
          <p:cNvPr descr="Icon  Description automatically generated with medium confidence" id="22" name="Picture 21">
            <a:extLst>
              <a:ext uri="{FF2B5EF4-FFF2-40B4-BE49-F238E27FC236}">
                <a16:creationId xmlns:a16="http://schemas.microsoft.com/office/drawing/2014/main" id="{6552D35E-930F-4636-92F6-658CF25B1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6205" y="431865"/>
            <a:ext cx="1928189" cy="192818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N1">
            <a:extLst>
              <a:ext uri="{FF2B5EF4-FFF2-40B4-BE49-F238E27FC236}">
                <a16:creationId xmlns:a16="http://schemas.microsoft.com/office/drawing/2014/main" id="{185CA3DC-C38E-4798-855D-C47AB5D1D143}"/>
              </a:ext>
            </a:extLst>
          </p:cNvPr>
          <p:cNvSpPr/>
          <p:nvPr/>
        </p:nvSpPr>
        <p:spPr>
          <a:xfrm>
            <a:off x="-4281554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" name="C5">
            <a:extLst>
              <a:ext uri="{FF2B5EF4-FFF2-40B4-BE49-F238E27FC236}">
                <a16:creationId xmlns:a16="http://schemas.microsoft.com/office/drawing/2014/main" id="{FE9D9A6D-DEA5-493A-BD04-AF26533E4500}"/>
              </a:ext>
            </a:extLst>
          </p:cNvPr>
          <p:cNvSpPr/>
          <p:nvPr/>
        </p:nvSpPr>
        <p:spPr>
          <a:xfrm>
            <a:off x="-2145076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3" name="T1">
            <a:extLst>
              <a:ext uri="{FF2B5EF4-FFF2-40B4-BE49-F238E27FC236}">
                <a16:creationId xmlns:a16="http://schemas.microsoft.com/office/drawing/2014/main" id="{D82F6DD6-3463-4C72-8188-D24780225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73532" y="4335513"/>
            <a:ext cx="343137" cy="308823"/>
          </a:xfrm>
          <a:prstGeom prst="rect">
            <a:avLst/>
          </a:prstGeom>
        </p:spPr>
      </p:pic>
      <p:sp>
        <p:nvSpPr>
          <p:cNvPr id="54" name="N2">
            <a:extLst>
              <a:ext uri="{FF2B5EF4-FFF2-40B4-BE49-F238E27FC236}">
                <a16:creationId xmlns:a16="http://schemas.microsoft.com/office/drawing/2014/main" id="{0D40E3D8-DC9E-4EDC-B3DF-8138120205EE}"/>
              </a:ext>
            </a:extLst>
          </p:cNvPr>
          <p:cNvSpPr/>
          <p:nvPr/>
        </p:nvSpPr>
        <p:spPr>
          <a:xfrm>
            <a:off x="-3758018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5" name="N3">
            <a:extLst>
              <a:ext uri="{FF2B5EF4-FFF2-40B4-BE49-F238E27FC236}">
                <a16:creationId xmlns:a16="http://schemas.microsoft.com/office/drawing/2014/main" id="{20F8D668-EDBA-429B-9A80-2A23B84C0C28}"/>
              </a:ext>
            </a:extLst>
          </p:cNvPr>
          <p:cNvSpPr/>
          <p:nvPr/>
        </p:nvSpPr>
        <p:spPr>
          <a:xfrm>
            <a:off x="-3234483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6" name="N4">
            <a:extLst>
              <a:ext uri="{FF2B5EF4-FFF2-40B4-BE49-F238E27FC236}">
                <a16:creationId xmlns:a16="http://schemas.microsoft.com/office/drawing/2014/main" id="{129394D4-8AF9-4F2C-8498-09EC732AC9A8}"/>
              </a:ext>
            </a:extLst>
          </p:cNvPr>
          <p:cNvSpPr/>
          <p:nvPr/>
        </p:nvSpPr>
        <p:spPr>
          <a:xfrm>
            <a:off x="-2710947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8" name="T2">
            <a:extLst>
              <a:ext uri="{FF2B5EF4-FFF2-40B4-BE49-F238E27FC236}">
                <a16:creationId xmlns:a16="http://schemas.microsoft.com/office/drawing/2014/main" id="{8B45595C-265C-423E-A76B-4F8ECAA4F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9996" y="4335513"/>
            <a:ext cx="343137" cy="308823"/>
          </a:xfrm>
          <a:prstGeom prst="rect">
            <a:avLst/>
          </a:prstGeom>
        </p:spPr>
      </p:pic>
      <p:pic>
        <p:nvPicPr>
          <p:cNvPr id="59" name="T3">
            <a:extLst>
              <a:ext uri="{FF2B5EF4-FFF2-40B4-BE49-F238E27FC236}">
                <a16:creationId xmlns:a16="http://schemas.microsoft.com/office/drawing/2014/main" id="{B8D4BF50-CEDD-4215-9624-6D3CF355D0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26460" y="4335513"/>
            <a:ext cx="343137" cy="308823"/>
          </a:xfrm>
          <a:prstGeom prst="rect">
            <a:avLst/>
          </a:prstGeom>
        </p:spPr>
      </p:pic>
      <p:sp>
        <p:nvSpPr>
          <p:cNvPr id="60" name="C4">
            <a:extLst>
              <a:ext uri="{FF2B5EF4-FFF2-40B4-BE49-F238E27FC236}">
                <a16:creationId xmlns:a16="http://schemas.microsoft.com/office/drawing/2014/main" id="{DB89B0AE-DE44-40D0-8241-2547676016D0}"/>
              </a:ext>
            </a:extLst>
          </p:cNvPr>
          <p:cNvSpPr/>
          <p:nvPr/>
        </p:nvSpPr>
        <p:spPr>
          <a:xfrm>
            <a:off x="-2684887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1" name="C3">
            <a:extLst>
              <a:ext uri="{FF2B5EF4-FFF2-40B4-BE49-F238E27FC236}">
                <a16:creationId xmlns:a16="http://schemas.microsoft.com/office/drawing/2014/main" id="{C32FA25F-147D-44A3-86BC-5B46C49044BA}"/>
              </a:ext>
            </a:extLst>
          </p:cNvPr>
          <p:cNvSpPr/>
          <p:nvPr/>
        </p:nvSpPr>
        <p:spPr>
          <a:xfrm>
            <a:off x="-320773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4" name="C2">
            <a:extLst>
              <a:ext uri="{FF2B5EF4-FFF2-40B4-BE49-F238E27FC236}">
                <a16:creationId xmlns:a16="http://schemas.microsoft.com/office/drawing/2014/main" id="{DBAC2DB9-C2AF-49E4-A19A-EE154ABACD53}"/>
              </a:ext>
            </a:extLst>
          </p:cNvPr>
          <p:cNvSpPr/>
          <p:nvPr/>
        </p:nvSpPr>
        <p:spPr>
          <a:xfrm>
            <a:off x="-373058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5" name="C1">
            <a:extLst>
              <a:ext uri="{FF2B5EF4-FFF2-40B4-BE49-F238E27FC236}">
                <a16:creationId xmlns:a16="http://schemas.microsoft.com/office/drawing/2014/main" id="{442F4840-5A74-4551-BBB4-133B74693A33}"/>
              </a:ext>
            </a:extLst>
          </p:cNvPr>
          <p:cNvSpPr/>
          <p:nvPr/>
        </p:nvSpPr>
        <p:spPr>
          <a:xfrm>
            <a:off x="-425343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6" name="T4">
            <a:extLst>
              <a:ext uri="{FF2B5EF4-FFF2-40B4-BE49-F238E27FC236}">
                <a16:creationId xmlns:a16="http://schemas.microsoft.com/office/drawing/2014/main" id="{D2270CD5-4B1D-489D-91FE-43311300E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702924" y="4335513"/>
            <a:ext cx="343137" cy="308823"/>
          </a:xfrm>
          <a:prstGeom prst="rect">
            <a:avLst/>
          </a:prstGeom>
        </p:spPr>
      </p:pic>
      <p:sp>
        <p:nvSpPr>
          <p:cNvPr id="67" name="N5">
            <a:extLst>
              <a:ext uri="{FF2B5EF4-FFF2-40B4-BE49-F238E27FC236}">
                <a16:creationId xmlns:a16="http://schemas.microsoft.com/office/drawing/2014/main" id="{F0B40731-5177-4EAA-8243-7FA21DE2E1FE}"/>
              </a:ext>
            </a:extLst>
          </p:cNvPr>
          <p:cNvSpPr/>
          <p:nvPr/>
        </p:nvSpPr>
        <p:spPr>
          <a:xfrm>
            <a:off x="-218741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8" name="T5">
            <a:extLst>
              <a:ext uri="{FF2B5EF4-FFF2-40B4-BE49-F238E27FC236}">
                <a16:creationId xmlns:a16="http://schemas.microsoft.com/office/drawing/2014/main" id="{501806C1-7E09-443C-9C43-B4213AC20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9390" y="4335513"/>
            <a:ext cx="343137" cy="308823"/>
          </a:xfrm>
          <a:prstGeom prst="rect">
            <a:avLst/>
          </a:prstGeom>
        </p:spPr>
      </p:pic>
      <p:sp>
        <p:nvSpPr>
          <p:cNvPr id="49" name="N1">
            <a:extLst>
              <a:ext uri="{FF2B5EF4-FFF2-40B4-BE49-F238E27FC236}">
                <a16:creationId xmlns:a16="http://schemas.microsoft.com/office/drawing/2014/main" id="{F5F380CF-282E-45A4-ABBA-5C536BAB570E}"/>
              </a:ext>
            </a:extLst>
          </p:cNvPr>
          <p:cNvSpPr/>
          <p:nvPr/>
        </p:nvSpPr>
        <p:spPr>
          <a:xfrm>
            <a:off x="-4273532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0" name="C5">
            <a:extLst>
              <a:ext uri="{FF2B5EF4-FFF2-40B4-BE49-F238E27FC236}">
                <a16:creationId xmlns:a16="http://schemas.microsoft.com/office/drawing/2014/main" id="{50B741DC-724E-4C65-B21F-AE498A0B87D2}"/>
              </a:ext>
            </a:extLst>
          </p:cNvPr>
          <p:cNvSpPr/>
          <p:nvPr/>
        </p:nvSpPr>
        <p:spPr>
          <a:xfrm>
            <a:off x="-2137054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51" name="T1">
            <a:extLst>
              <a:ext uri="{FF2B5EF4-FFF2-40B4-BE49-F238E27FC236}">
                <a16:creationId xmlns:a16="http://schemas.microsoft.com/office/drawing/2014/main" id="{0A33BEBE-A686-4A71-93C5-68A5029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265510" y="4343535"/>
            <a:ext cx="343137" cy="308823"/>
          </a:xfrm>
          <a:prstGeom prst="rect">
            <a:avLst/>
          </a:prstGeom>
        </p:spPr>
      </p:pic>
      <p:sp>
        <p:nvSpPr>
          <p:cNvPr id="52" name="N2">
            <a:extLst>
              <a:ext uri="{FF2B5EF4-FFF2-40B4-BE49-F238E27FC236}">
                <a16:creationId xmlns:a16="http://schemas.microsoft.com/office/drawing/2014/main" id="{B12DAACC-3082-4D63-AA00-7968CF78DE8D}"/>
              </a:ext>
            </a:extLst>
          </p:cNvPr>
          <p:cNvSpPr/>
          <p:nvPr/>
        </p:nvSpPr>
        <p:spPr>
          <a:xfrm>
            <a:off x="-3749996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7" name="N3">
            <a:extLst>
              <a:ext uri="{FF2B5EF4-FFF2-40B4-BE49-F238E27FC236}">
                <a16:creationId xmlns:a16="http://schemas.microsoft.com/office/drawing/2014/main" id="{8B606FDC-999C-48B8-B3DA-7167F24B036E}"/>
              </a:ext>
            </a:extLst>
          </p:cNvPr>
          <p:cNvSpPr/>
          <p:nvPr/>
        </p:nvSpPr>
        <p:spPr>
          <a:xfrm>
            <a:off x="-3226461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62" name="N4">
            <a:extLst>
              <a:ext uri="{FF2B5EF4-FFF2-40B4-BE49-F238E27FC236}">
                <a16:creationId xmlns:a16="http://schemas.microsoft.com/office/drawing/2014/main" id="{2CB365DE-7EB3-45FE-B046-12E4F2803EC0}"/>
              </a:ext>
            </a:extLst>
          </p:cNvPr>
          <p:cNvSpPr/>
          <p:nvPr/>
        </p:nvSpPr>
        <p:spPr>
          <a:xfrm>
            <a:off x="-2702925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63" name="T2">
            <a:extLst>
              <a:ext uri="{FF2B5EF4-FFF2-40B4-BE49-F238E27FC236}">
                <a16:creationId xmlns:a16="http://schemas.microsoft.com/office/drawing/2014/main" id="{9C713F65-9281-4581-8F83-4BCE975B5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741974" y="4343535"/>
            <a:ext cx="343137" cy="308823"/>
          </a:xfrm>
          <a:prstGeom prst="rect">
            <a:avLst/>
          </a:prstGeom>
        </p:spPr>
      </p:pic>
      <p:pic>
        <p:nvPicPr>
          <p:cNvPr id="69" name="T3">
            <a:extLst>
              <a:ext uri="{FF2B5EF4-FFF2-40B4-BE49-F238E27FC236}">
                <a16:creationId xmlns:a16="http://schemas.microsoft.com/office/drawing/2014/main" id="{14D9164E-5DA7-47E9-8256-304A85E839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218438" y="4343535"/>
            <a:ext cx="343137" cy="308823"/>
          </a:xfrm>
          <a:prstGeom prst="rect">
            <a:avLst/>
          </a:prstGeom>
        </p:spPr>
      </p:pic>
      <p:sp>
        <p:nvSpPr>
          <p:cNvPr id="70" name="C4">
            <a:extLst>
              <a:ext uri="{FF2B5EF4-FFF2-40B4-BE49-F238E27FC236}">
                <a16:creationId xmlns:a16="http://schemas.microsoft.com/office/drawing/2014/main" id="{D527774F-48D3-41E0-823D-B30221EB7A72}"/>
              </a:ext>
            </a:extLst>
          </p:cNvPr>
          <p:cNvSpPr/>
          <p:nvPr/>
        </p:nvSpPr>
        <p:spPr>
          <a:xfrm>
            <a:off x="-2676865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1" name="C3">
            <a:extLst>
              <a:ext uri="{FF2B5EF4-FFF2-40B4-BE49-F238E27FC236}">
                <a16:creationId xmlns:a16="http://schemas.microsoft.com/office/drawing/2014/main" id="{747326D8-9D25-46E5-ADA4-F2EF54E83FCD}"/>
              </a:ext>
            </a:extLst>
          </p:cNvPr>
          <p:cNvSpPr/>
          <p:nvPr/>
        </p:nvSpPr>
        <p:spPr>
          <a:xfrm>
            <a:off x="-3199713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2" name="C2">
            <a:extLst>
              <a:ext uri="{FF2B5EF4-FFF2-40B4-BE49-F238E27FC236}">
                <a16:creationId xmlns:a16="http://schemas.microsoft.com/office/drawing/2014/main" id="{557D85D8-5DAA-401D-9265-288A0FDE0B3C}"/>
              </a:ext>
            </a:extLst>
          </p:cNvPr>
          <p:cNvSpPr/>
          <p:nvPr/>
        </p:nvSpPr>
        <p:spPr>
          <a:xfrm>
            <a:off x="-3722561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73" name="C1">
            <a:extLst>
              <a:ext uri="{FF2B5EF4-FFF2-40B4-BE49-F238E27FC236}">
                <a16:creationId xmlns:a16="http://schemas.microsoft.com/office/drawing/2014/main" id="{7A0C95CA-D379-4469-A7B2-74DB1449F85A}"/>
              </a:ext>
            </a:extLst>
          </p:cNvPr>
          <p:cNvSpPr/>
          <p:nvPr/>
        </p:nvSpPr>
        <p:spPr>
          <a:xfrm>
            <a:off x="-4245409" y="5018151"/>
            <a:ext cx="308823" cy="3088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4" name="T4">
            <a:extLst>
              <a:ext uri="{FF2B5EF4-FFF2-40B4-BE49-F238E27FC236}">
                <a16:creationId xmlns:a16="http://schemas.microsoft.com/office/drawing/2014/main" id="{419C5949-BA5F-4A5B-AC9D-E43043489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694902" y="4343535"/>
            <a:ext cx="343137" cy="308823"/>
          </a:xfrm>
          <a:prstGeom prst="rect">
            <a:avLst/>
          </a:prstGeom>
        </p:spPr>
      </p:pic>
      <p:sp>
        <p:nvSpPr>
          <p:cNvPr id="75" name="N5">
            <a:extLst>
              <a:ext uri="{FF2B5EF4-FFF2-40B4-BE49-F238E27FC236}">
                <a16:creationId xmlns:a16="http://schemas.microsoft.com/office/drawing/2014/main" id="{6C3C4BA2-17A8-4059-9242-41371B449821}"/>
              </a:ext>
            </a:extLst>
          </p:cNvPr>
          <p:cNvSpPr/>
          <p:nvPr/>
        </p:nvSpPr>
        <p:spPr>
          <a:xfrm>
            <a:off x="-2179390" y="3733902"/>
            <a:ext cx="308823" cy="3088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pic>
        <p:nvPicPr>
          <p:cNvPr id="76" name="T5">
            <a:extLst>
              <a:ext uri="{FF2B5EF4-FFF2-40B4-BE49-F238E27FC236}">
                <a16:creationId xmlns:a16="http://schemas.microsoft.com/office/drawing/2014/main" id="{B7CBFE01-54DD-4F74-864F-9156337EF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171368" y="4343535"/>
            <a:ext cx="343137" cy="308823"/>
          </a:xfrm>
          <a:prstGeom prst="rect">
            <a:avLst/>
          </a:prstGeom>
        </p:spPr>
      </p:pic>
      <p:pic>
        <p:nvPicPr>
          <p:cNvPr descr="Graphical user interface  Description automatically generated" id="6" name="Picture 5">
            <a:extLst>
              <a:ext uri="{FF2B5EF4-FFF2-40B4-BE49-F238E27FC236}">
                <a16:creationId xmlns:a16="http://schemas.microsoft.com/office/drawing/2014/main" id="{466214A9-E2B3-4D1D-B2AF-03819035C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860E9AC-A7EB-4C04-AB3A-F112B3F94F22}"/>
              </a:ext>
            </a:extLst>
          </p:cNvPr>
          <p:cNvSpPr/>
          <p:nvPr/>
        </p:nvSpPr>
        <p:spPr>
          <a:xfrm>
            <a:off x="2045368" y="2454442"/>
            <a:ext cx="1130969" cy="3527258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1F9E49-7F66-434A-B7E5-E73AF1F6AC1F}"/>
              </a:ext>
            </a:extLst>
          </p:cNvPr>
          <p:cNvSpPr/>
          <p:nvPr/>
        </p:nvSpPr>
        <p:spPr>
          <a:xfrm>
            <a:off x="6348663" y="6460958"/>
            <a:ext cx="1544053" cy="320822"/>
          </a:xfrm>
          <a:prstGeom prst="rect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C8E22EC-64ED-464D-87E9-AB1C355F0B84}"/>
              </a:ext>
            </a:extLst>
          </p:cNvPr>
          <p:cNvSpPr/>
          <p:nvPr/>
        </p:nvSpPr>
        <p:spPr>
          <a:xfrm>
            <a:off x="4092730" y="2763158"/>
            <a:ext cx="5932875" cy="2409404"/>
          </a:xfrm>
          <a:prstGeom prst="roundRect">
            <a:avLst>
              <a:gd fmla="val 8428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EF49-FB49-4334-814F-C7D2D8F417B4}"/>
              </a:ext>
            </a:extLst>
          </p:cNvPr>
          <p:cNvSpPr txBox="1"/>
          <p:nvPr/>
        </p:nvSpPr>
        <p:spPr>
          <a:xfrm>
            <a:off x="4758433" y="3367696"/>
            <a:ext cx="4601468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21cf68f5996e7dba0d486c1886f6ee37">
            <a:pPr>
              <a:buClr>
                <a:srgbClr val="008CCF"/>
              </a:buClr>
            </a:pPr>
            <a:r>
              <a:rPr dirty="0" lang="en-US" sz="2400"/>
              <a:t>Nombre total général de doses de VPO administrées, réparties par endroit pour l'année 2021 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43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8521" p14:dur="2000" spd="slow"/>
    </mc:Choice>
    <mc:Fallback xmlns="">
      <p:transition advTm="2852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 id="7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0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3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4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3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7"/>
      <p:bldP animBg="1" grpId="1" spid="37"/>
      <p:bldP animBg="1" grpId="0" spid="38"/>
      <p:bldP animBg="1" grpId="1" spid="38"/>
      <p:bldP animBg="1" grpId="0" spid="39"/>
      <p:bldP grpId="0" spid="40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61C9F-B055-BD96-7569-8F87B0F7FE5F}"/>
              </a:ext>
            </a:extLst>
          </p:cNvPr>
          <p:cNvSpPr txBox="1"/>
          <p:nvPr/>
        </p:nvSpPr>
        <p:spPr>
          <a:xfrm>
            <a:off x="5010410" y="3039360"/>
            <a:ext cx="1600118" cy="461665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 txid="4a282aa49003d2729da5eebadc19722d">
            <a:pPr algn="l" indent="-342900" marL="342900">
              <a:buClr>
                <a:srgbClr val="008CCF"/>
              </a:buClr>
              <a:buFont charset="-79" pitchFamily="2" typeface="Rubik"/>
              <a:buChar char="•"/>
            </a:pPr>
            <a:r>
              <a:rPr dirty="0" lang="en-US" sz="2400"/>
              <a:t>Démo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8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9000" p14:dur="2000" spd="slow"/>
    </mc:Choice>
    <mc:Fallback xmlns="">
      <p:transition advTm="79000"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  Description automatically generated with low confidence" id="14" name="Picture 13">
            <a:extLst>
              <a:ext uri="{FF2B5EF4-FFF2-40B4-BE49-F238E27FC236}">
                <a16:creationId xmlns:a16="http://schemas.microsoft.com/office/drawing/2014/main" id="{6C3DEF85-057B-418C-9C9E-502108FF8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22982"/>
          <a:stretch/>
        </p:blipFill>
        <p:spPr>
          <a:xfrm>
            <a:off x="1002486" y="610419"/>
            <a:ext cx="4955626" cy="2596896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B89552-6204-461E-9D60-0B718DAB5F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4031"/>
          <a:stretch/>
        </p:blipFill>
        <p:spPr>
          <a:xfrm>
            <a:off x="6228520" y="610419"/>
            <a:ext cx="5000252" cy="2589981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Graphical user interface  Description automatically generated" id="16" name="Picture 15">
            <a:extLst>
              <a:ext uri="{FF2B5EF4-FFF2-40B4-BE49-F238E27FC236}">
                <a16:creationId xmlns:a16="http://schemas.microsoft.com/office/drawing/2014/main" id="{7857D3A5-F436-46DA-8E53-47A233531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876"/>
          <a:stretch/>
        </p:blipFill>
        <p:spPr>
          <a:xfrm>
            <a:off x="982978" y="3657600"/>
            <a:ext cx="4994643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pic>
        <p:nvPicPr>
          <p:cNvPr descr="Chart, pie chart  Description automatically generated" id="18" name="Picture 17">
            <a:extLst>
              <a:ext uri="{FF2B5EF4-FFF2-40B4-BE49-F238E27FC236}">
                <a16:creationId xmlns:a16="http://schemas.microsoft.com/office/drawing/2014/main" id="{5A3CA1CD-1144-488C-AE7B-78F867C72C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3961"/>
          <a:stretch/>
        </p:blipFill>
        <p:spPr>
          <a:xfrm>
            <a:off x="6228520" y="3657600"/>
            <a:ext cx="5000252" cy="2592357"/>
          </a:xfrm>
          <a:prstGeom prst="rect">
            <a:avLst/>
          </a:prstGeom>
          <a:solidFill>
            <a:srgbClr val="FFFFFF">
              <a:shade val="85000"/>
            </a:srgbClr>
          </a:solidFill>
          <a:ln cap="sq" w="88900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h="19050" w="25400"/>
            <a:contourClr>
              <a:srgbClr val="FFFFFF"/>
            </a:contourClr>
          </a:sp3d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DF5650-0266-4DB8-8EC1-C76CAE0C2424}"/>
              </a:ext>
            </a:extLst>
          </p:cNvPr>
          <p:cNvSpPr/>
          <p:nvPr/>
        </p:nvSpPr>
        <p:spPr>
          <a:xfrm>
            <a:off x="2245859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691305eb781d68bd9fdc282e6a7699c9">
            <a:pPr algn="ctr"/>
            <a:r>
              <a:rPr dirty="0" lang="en-US"/>
              <a:t>Ligne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879288-3C5B-4567-82D3-902724D8FD03}"/>
              </a:ext>
            </a:extLst>
          </p:cNvPr>
          <p:cNvSpPr/>
          <p:nvPr/>
        </p:nvSpPr>
        <p:spPr>
          <a:xfrm>
            <a:off x="7494206" y="214909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b171867866dab536d3abaf0511eea6b">
            <a:pPr algn="ctr"/>
            <a:r>
              <a:rPr dirty="0" lang="en-US"/>
              <a:t>Colonne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E90848-D73F-4CD5-AD77-C1B882E3244F}"/>
              </a:ext>
            </a:extLst>
          </p:cNvPr>
          <p:cNvSpPr/>
          <p:nvPr/>
        </p:nvSpPr>
        <p:spPr>
          <a:xfrm>
            <a:off x="2245859" y="3426177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c3fb592a28d1cf28e5ed95c635a0af00">
            <a:pPr algn="ctr"/>
            <a:r>
              <a:rPr dirty="0" lang="en-US"/>
              <a:t>Barres empilées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7DC582-8331-4555-8C62-9349CB50C722}"/>
              </a:ext>
            </a:extLst>
          </p:cNvPr>
          <p:cNvSpPr/>
          <p:nvPr/>
        </p:nvSpPr>
        <p:spPr>
          <a:xfrm>
            <a:off x="7494206" y="3433091"/>
            <a:ext cx="2468880" cy="4490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 txid="535ce51e1078a275d54f6f76eb4bba27">
            <a:pPr algn="ctr"/>
            <a:r>
              <a:rPr dirty="0" lang="en-US"/>
              <a:t>Secteur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59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3941" p14:dur="2000" spd="slow"/>
    </mc:Choice>
    <mc:Fallback xmlns="">
      <p:transition advTm="13941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3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4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0"/>
      <p:bldP animBg="1" grpId="0" spid="21"/>
      <p:bldP animBg="1" grpId="0" spid="22"/>
      <p:bldP animBg="1" grpId="0" spid="23"/>
    </p:bld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2449A68-0E48-4CA5-B060-1E31FF7BB277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855C5-27A5-437B-A4E8-2A0EFBCC5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E876A7-A5B2-436D-8D70-93FD409C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0F3D7A-CF5E-4105-A48C-C4539CD8696E}"/>
              </a:ext>
            </a:extLst>
          </p:cNvPr>
          <p:cNvSpPr txBox="1"/>
          <p:nvPr/>
        </p:nvSpPr>
        <p:spPr>
          <a:xfrm>
            <a:off x="4969409" y="1686859"/>
            <a:ext cx="2198837" cy="3368278"/>
          </a:xfrm>
          <a:prstGeom prst="roundRect">
            <a:avLst/>
          </a:prstGeom>
          <a:solidFill>
            <a:schemeClr val="bg1">
              <a:alpha val="88000"/>
            </a:schemeClr>
          </a:solidFill>
        </p:spPr>
        <p:txBody>
          <a:bodyPr lIns="548640" rIns="548640" rtlCol="0" wrap="square">
            <a:spAutoFit/>
          </a:bodyPr>
          <a:lstStyle/>
          <a:p txid="278e4e933d68bb045197fc47a159c227">
            <a:pPr algn="ctr">
              <a:buClr>
                <a:srgbClr val="008CCF"/>
              </a:buClr>
            </a:pPr>
            <a:r>
              <a:rPr dirty="0" lang="en-US" sz="19900">
                <a:solidFill>
                  <a:schemeClr val="accent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2918" p14:dur="2000" spd="slow"/>
    </mc:Choice>
    <mc:Fallback xmlns="">
      <p:transition advTm="129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 id="1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5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0"/>
      <p:bldP animBg="1" grpId="1" spid="10"/>
    </p:bld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96FD408-B54D-4DC5-810E-E70B3CF8FC12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98EF7F-392C-4739-9CA5-AC8776F31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8A57B6-BD25-4AC9-A262-ED9A4EBB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21A37F-38D0-4D5B-B59F-0A471AFDB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882774 w 12192000" name="connsiteX0"/>
              <a:gd fmla="*/ 1526994 h 6858000" name="connsiteY0"/>
              <a:gd fmla="*/ 7796463 w 12192000" name="connsiteX1"/>
              <a:gd fmla="*/ 1613305 h 6858000" name="connsiteY1"/>
              <a:gd fmla="*/ 7796463 w 12192000" name="connsiteX2"/>
              <a:gd fmla="*/ 2824761 h 6858000" name="connsiteY2"/>
              <a:gd fmla="*/ 7882774 w 12192000" name="connsiteX3"/>
              <a:gd fmla="*/ 2911072 h 6858000" name="connsiteY3"/>
              <a:gd fmla="*/ 10810289 w 12192000" name="connsiteX4"/>
              <a:gd fmla="*/ 2911072 h 6858000" name="connsiteY4"/>
              <a:gd fmla="*/ 10896600 w 12192000" name="connsiteX5"/>
              <a:gd fmla="*/ 2824761 h 6858000" name="connsiteY5"/>
              <a:gd fmla="*/ 10896600 w 12192000" name="connsiteX6"/>
              <a:gd fmla="*/ 1613305 h 6858000" name="connsiteY6"/>
              <a:gd fmla="*/ 10810289 w 12192000" name="connsiteX7"/>
              <a:gd fmla="*/ 1526994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882774" y="1526994"/>
                </a:moveTo>
                <a:cubicBezTo>
                  <a:pt x="7835106" y="1526994"/>
                  <a:pt x="7796463" y="1565637"/>
                  <a:pt x="7796463" y="1613305"/>
                </a:cubicBezTo>
                <a:lnTo>
                  <a:pt x="7796463" y="2824761"/>
                </a:lnTo>
                <a:cubicBezTo>
                  <a:pt x="7796463" y="2872429"/>
                  <a:pt x="7835106" y="2911072"/>
                  <a:pt x="7882774" y="2911072"/>
                </a:cubicBezTo>
                <a:lnTo>
                  <a:pt x="10810289" y="2911072"/>
                </a:lnTo>
                <a:cubicBezTo>
                  <a:pt x="10857957" y="2911072"/>
                  <a:pt x="10896600" y="2872429"/>
                  <a:pt x="10896600" y="2824761"/>
                </a:cubicBezTo>
                <a:lnTo>
                  <a:pt x="10896600" y="1613305"/>
                </a:lnTo>
                <a:cubicBezTo>
                  <a:pt x="10896600" y="1565637"/>
                  <a:pt x="10857957" y="1526994"/>
                  <a:pt x="10810289" y="152699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FB83D3-7AAB-45F5-A2D0-152481372E4D}"/>
              </a:ext>
            </a:extLst>
          </p:cNvPr>
          <p:cNvSpPr/>
          <p:nvPr/>
        </p:nvSpPr>
        <p:spPr>
          <a:xfrm>
            <a:off x="3165776" y="1526994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29CA9-0A4D-4E1D-91D6-08BB7BC81FEE}"/>
              </a:ext>
            </a:extLst>
          </p:cNvPr>
          <p:cNvSpPr txBox="1"/>
          <p:nvPr/>
        </p:nvSpPr>
        <p:spPr>
          <a:xfrm>
            <a:off x="3373588" y="1952729"/>
            <a:ext cx="3983833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6782e7d993fd1448fdcd00eb41c0eb3b">
            <a:pPr algn="l"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s-ES" sz="2400"/>
              <a:t>Variation des données au fil du temps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1DC53E-9DB4-470D-A6C5-A3B05EA77E95}"/>
              </a:ext>
            </a:extLst>
          </p:cNvPr>
          <p:cNvGrpSpPr/>
          <p:nvPr/>
        </p:nvGrpSpPr>
        <p:grpSpPr>
          <a:xfrm>
            <a:off x="2765512" y="1144656"/>
            <a:ext cx="804672" cy="804672"/>
            <a:chOff x="10901033" y="516564"/>
            <a:chExt cx="804672" cy="80467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98DC4D-6628-47F9-867A-3C92F9BB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s-E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C928E59-E2CF-4116-9A97-1C4B6B0D7B7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EC4C397-F1F8-4E4A-B338-FA7E5DFE3C2F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A1D76FD-8A58-4862-AC17-A994451DF5C5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8B67701-B69C-4D92-9E8D-2C7DB7A8DA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78301D-F1BE-4800-9C7B-800C44BC0A9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s-E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46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7703" p14:dur="2000" spd="slow"/>
    </mc:Choice>
    <mc:Fallback xmlns="">
      <p:transition advTm="7703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5"/>
      <p:bldP animBg="1" grpId="1" spid="25"/>
      <p:bldP animBg="1" grpId="0" spid="13"/>
      <p:bldP animBg="1" grpId="1" spid="13"/>
      <p:bldP grpId="0" spid="15"/>
      <p:bldP grpId="1" spid="15"/>
    </p:bld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519113-50FE-4346-B68E-FBC259DCCCED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378091-73EF-4A5F-A19E-663306A8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E4299-E211-4BBD-A188-ACA38357D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11E5AA-2B67-4668-BA4F-CB1ADB301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49014 w 12192000" name="connsiteX0"/>
              <a:gd fmla="*/ 313900 h 6858000" name="connsiteY0"/>
              <a:gd fmla="*/ 4350152 w 12192000" name="connsiteX1"/>
              <a:gd fmla="*/ 412762 h 6858000" name="connsiteY1"/>
              <a:gd fmla="*/ 4350152 w 12192000" name="connsiteX2"/>
              <a:gd fmla="*/ 1385700 h 6858000" name="connsiteY2"/>
              <a:gd fmla="*/ 4449014 w 12192000" name="connsiteX3"/>
              <a:gd fmla="*/ 1484562 h 6858000" name="connsiteY3"/>
              <a:gd fmla="*/ 7613380 w 12192000" name="connsiteX4"/>
              <a:gd fmla="*/ 1484562 h 6858000" name="connsiteY4"/>
              <a:gd fmla="*/ 7712242 w 12192000" name="connsiteX5"/>
              <a:gd fmla="*/ 1385700 h 6858000" name="connsiteY5"/>
              <a:gd fmla="*/ 7712242 w 12192000" name="connsiteX6"/>
              <a:gd fmla="*/ 412762 h 6858000" name="connsiteY6"/>
              <a:gd fmla="*/ 7613380 w 12192000" name="connsiteX7"/>
              <a:gd fmla="*/ 313900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4449014" y="313900"/>
                </a:moveTo>
                <a:cubicBezTo>
                  <a:pt x="4394414" y="313900"/>
                  <a:pt x="4350152" y="358162"/>
                  <a:pt x="4350152" y="412762"/>
                </a:cubicBezTo>
                <a:lnTo>
                  <a:pt x="4350152" y="1385700"/>
                </a:lnTo>
                <a:cubicBezTo>
                  <a:pt x="4350152" y="1440300"/>
                  <a:pt x="4394414" y="1484562"/>
                  <a:pt x="4449014" y="1484562"/>
                </a:cubicBezTo>
                <a:lnTo>
                  <a:pt x="7613380" y="1484562"/>
                </a:lnTo>
                <a:cubicBezTo>
                  <a:pt x="7667980" y="1484562"/>
                  <a:pt x="7712242" y="1440300"/>
                  <a:pt x="7712242" y="1385700"/>
                </a:cubicBezTo>
                <a:lnTo>
                  <a:pt x="7712242" y="412762"/>
                </a:lnTo>
                <a:cubicBezTo>
                  <a:pt x="7712242" y="358162"/>
                  <a:pt x="7667980" y="313900"/>
                  <a:pt x="7613380" y="3139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32A85A-47A2-40C5-B9F0-94BF98169F45}"/>
              </a:ext>
            </a:extLst>
          </p:cNvPr>
          <p:cNvSpPr/>
          <p:nvPr/>
        </p:nvSpPr>
        <p:spPr>
          <a:xfrm>
            <a:off x="3887673" y="18669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06960-E17D-45B0-836E-7DCD2991D2DA}"/>
              </a:ext>
            </a:extLst>
          </p:cNvPr>
          <p:cNvSpPr txBox="1"/>
          <p:nvPr/>
        </p:nvSpPr>
        <p:spPr>
          <a:xfrm>
            <a:off x="4107517" y="21602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eb52a02d66c7650eb8daf639f89602de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les données de différents endroits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6717A0-03E5-4683-B196-D12493819C86}"/>
              </a:ext>
            </a:extLst>
          </p:cNvPr>
          <p:cNvGrpSpPr/>
          <p:nvPr/>
        </p:nvGrpSpPr>
        <p:grpSpPr>
          <a:xfrm>
            <a:off x="3487409" y="1484562"/>
            <a:ext cx="804672" cy="804672"/>
            <a:chOff x="10901033" y="516564"/>
            <a:chExt cx="804672" cy="8046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BF9FC9-EA3F-4E43-8342-6FA6672FCC6C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FFE202-1A22-489D-8FCD-2DA24BF480F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AC5D7C-864D-4F7A-B5B5-7C0346CBE2A5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4291D84-B2C1-4B85-BF59-320782B8827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7A88DF-F21E-4ADA-9B46-A0C0ADD1822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DB1AA83-6B21-4CD0-BDB5-1F6E1E4C0CA7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09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9118" p14:dur="2000" spd="slow"/>
    </mc:Choice>
    <mc:Fallback xmlns="">
      <p:transition advTm="9118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4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24"/>
      <p:bldP animBg="1" grpId="1" spid="24"/>
      <p:bldP animBg="1" grpId="0" spid="13"/>
      <p:bldP animBg="1" grpId="1" spid="13"/>
      <p:bldP grpId="0" spid="14"/>
      <p:bldP grpId="1" spid="14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88AFE98-5DFE-4D17-9EB5-9804DB58BCA0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3C3D06-288C-4958-8552-90AEF1691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237302-52BF-4B8F-B895-0A63B5E66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2BC8EE-69C6-49FB-9829-DAB3B0D44F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4473323 w 12192000" name="connsiteX0"/>
              <a:gd fmla="*/ 1630386 h 6858000" name="connsiteY0"/>
              <a:gd fmla="*/ 4350152 w 12192000" name="connsiteX1"/>
              <a:gd fmla="*/ 1753556 h 6858000" name="connsiteY1"/>
              <a:gd fmla="*/ 4350152 w 12192000" name="connsiteX2"/>
              <a:gd fmla="*/ 2823702 h 6858000" name="connsiteY2"/>
              <a:gd fmla="*/ 4473323 w 12192000" name="connsiteX3"/>
              <a:gd fmla="*/ 2946872 h 6858000" name="connsiteY3"/>
              <a:gd fmla="*/ 7492281 w 12192000" name="connsiteX4"/>
              <a:gd fmla="*/ 2946872 h 6858000" name="connsiteY4"/>
              <a:gd fmla="*/ 7615451 w 12192000" name="connsiteX5"/>
              <a:gd fmla="*/ 2823702 h 6858000" name="connsiteY5"/>
              <a:gd fmla="*/ 7615451 w 12192000" name="connsiteX6"/>
              <a:gd fmla="*/ 1753556 h 6858000" name="connsiteY6"/>
              <a:gd fmla="*/ 7492281 w 12192000" name="connsiteX7"/>
              <a:gd fmla="*/ 1630386 h 6858000" name="connsiteY7"/>
              <a:gd fmla="*/ 7841018 w 12192000" name="connsiteX8"/>
              <a:gd fmla="*/ 300252 h 6858000" name="connsiteY8"/>
              <a:gd fmla="*/ 7717848 w 12192000" name="connsiteX9"/>
              <a:gd fmla="*/ 423422 h 6858000" name="connsiteY9"/>
              <a:gd fmla="*/ 7717848 w 12192000" name="connsiteX10"/>
              <a:gd fmla="*/ 1493568 h 6858000" name="connsiteY10"/>
              <a:gd fmla="*/ 7841018 w 12192000" name="connsiteX11"/>
              <a:gd fmla="*/ 1616738 h 6858000" name="connsiteY11"/>
              <a:gd fmla="*/ 10859977 w 12192000" name="connsiteX12"/>
              <a:gd fmla="*/ 1616738 h 6858000" name="connsiteY12"/>
              <a:gd fmla="*/ 10983147 w 12192000" name="connsiteX13"/>
              <a:gd fmla="*/ 1493568 h 6858000" name="connsiteY13"/>
              <a:gd fmla="*/ 10983147 w 12192000" name="connsiteX14"/>
              <a:gd fmla="*/ 423422 h 6858000" name="connsiteY14"/>
              <a:gd fmla="*/ 10859977 w 12192000" name="connsiteX15"/>
              <a:gd fmla="*/ 300252 h 6858000" name="connsiteY15"/>
              <a:gd fmla="*/ 0 w 12192000" name="connsiteX16"/>
              <a:gd fmla="*/ 0 h 6858000" name="connsiteY16"/>
              <a:gd fmla="*/ 12192000 w 12192000" name="connsiteX17"/>
              <a:gd fmla="*/ 0 h 6858000" name="connsiteY17"/>
              <a:gd fmla="*/ 12192000 w 12192000" name="connsiteX18"/>
              <a:gd fmla="*/ 6858000 h 6858000" name="connsiteY18"/>
              <a:gd fmla="*/ 0 w 12192000" name="connsiteX19"/>
              <a:gd fmla="*/ 6858000 h 6858000" name="connsiteY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b="b" l="l" r="r" t="t"/>
            <a:pathLst>
              <a:path h="6858000" w="12192000">
                <a:moveTo>
                  <a:pt x="4473323" y="1630386"/>
                </a:moveTo>
                <a:cubicBezTo>
                  <a:pt x="4405297" y="1630386"/>
                  <a:pt x="4350152" y="1685531"/>
                  <a:pt x="4350152" y="1753556"/>
                </a:cubicBezTo>
                <a:lnTo>
                  <a:pt x="4350152" y="2823702"/>
                </a:lnTo>
                <a:cubicBezTo>
                  <a:pt x="4350152" y="2891727"/>
                  <a:pt x="4405297" y="2946872"/>
                  <a:pt x="4473323" y="2946872"/>
                </a:cubicBezTo>
                <a:lnTo>
                  <a:pt x="7492281" y="2946872"/>
                </a:lnTo>
                <a:cubicBezTo>
                  <a:pt x="7560306" y="2946872"/>
                  <a:pt x="7615451" y="2891727"/>
                  <a:pt x="7615451" y="2823702"/>
                </a:cubicBezTo>
                <a:lnTo>
                  <a:pt x="7615451" y="1753556"/>
                </a:lnTo>
                <a:cubicBezTo>
                  <a:pt x="7615451" y="1685531"/>
                  <a:pt x="7560306" y="1630386"/>
                  <a:pt x="7492281" y="1630386"/>
                </a:cubicBezTo>
                <a:close/>
                <a:moveTo>
                  <a:pt x="7841018" y="300252"/>
                </a:moveTo>
                <a:cubicBezTo>
                  <a:pt x="7772993" y="300252"/>
                  <a:pt x="7717848" y="355397"/>
                  <a:pt x="7717848" y="423422"/>
                </a:cubicBezTo>
                <a:lnTo>
                  <a:pt x="7717848" y="1493568"/>
                </a:lnTo>
                <a:cubicBezTo>
                  <a:pt x="7717848" y="1561593"/>
                  <a:pt x="7772993" y="1616738"/>
                  <a:pt x="7841018" y="1616738"/>
                </a:cubicBezTo>
                <a:lnTo>
                  <a:pt x="10859977" y="1616738"/>
                </a:lnTo>
                <a:cubicBezTo>
                  <a:pt x="10928002" y="1616738"/>
                  <a:pt x="10983147" y="1561593"/>
                  <a:pt x="10983147" y="1493568"/>
                </a:cubicBezTo>
                <a:lnTo>
                  <a:pt x="10983147" y="423422"/>
                </a:lnTo>
                <a:cubicBezTo>
                  <a:pt x="10983147" y="355397"/>
                  <a:pt x="10928002" y="300252"/>
                  <a:pt x="10859977" y="30025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4E360-087F-458C-9C1C-AAD9C9B858E2}"/>
              </a:ext>
            </a:extLst>
          </p:cNvPr>
          <p:cNvSpPr/>
          <p:nvPr/>
        </p:nvSpPr>
        <p:spPr>
          <a:xfrm>
            <a:off x="6606810" y="3429000"/>
            <a:ext cx="4440975" cy="1384078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CA612-03FF-45AE-9AB8-172E91AAA4E6}"/>
              </a:ext>
            </a:extLst>
          </p:cNvPr>
          <p:cNvSpPr txBox="1"/>
          <p:nvPr/>
        </p:nvSpPr>
        <p:spPr>
          <a:xfrm>
            <a:off x="6826654" y="3722383"/>
            <a:ext cx="3983833" cy="83099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b1d1c73a1346971778c2aeba9633e333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Rendre votre analyse plus granulaire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05E87-914A-4D00-88D6-9BE46894C32C}"/>
              </a:ext>
            </a:extLst>
          </p:cNvPr>
          <p:cNvGrpSpPr/>
          <p:nvPr/>
        </p:nvGrpSpPr>
        <p:grpSpPr>
          <a:xfrm>
            <a:off x="6206546" y="3046662"/>
            <a:ext cx="804672" cy="804672"/>
            <a:chOff x="10901033" y="516564"/>
            <a:chExt cx="804672" cy="8046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BA8715-7F69-4665-8701-44FA6B4FA2B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A8AF20-FFA8-4828-B06B-DB7CB270B02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72618B6-B83E-4C3A-BC8F-18BD03694253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DD332F-F5F8-4A5C-8E80-216C5B6A84A2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2422BCC-E290-4364-901D-79ACE5FDEB55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87AFCF1-ED29-4A5C-B88E-517057C61799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81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925" p14:dur="2000" spd="slow"/>
    </mc:Choice>
    <mc:Fallback xmlns="">
      <p:transition advTm="11925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8"/>
      <p:bldP animBg="1" grpId="1" spid="8"/>
      <p:bldP animBg="1" grpId="0" spid="9"/>
      <p:bldP animBg="1" grpId="1" spid="9"/>
      <p:bldP grpId="0" spid="10"/>
      <p:bldP grpId="1" spid="10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492EE5-BB36-472F-8B33-E053B9159B7A}"/>
              </a:ext>
            </a:extLst>
          </p:cNvPr>
          <p:cNvGrpSpPr/>
          <p:nvPr/>
        </p:nvGrpSpPr>
        <p:grpSpPr>
          <a:xfrm>
            <a:off x="1056121" y="300252"/>
            <a:ext cx="9892894" cy="6141492"/>
            <a:chOff x="1056121" y="300252"/>
            <a:chExt cx="9892894" cy="6141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10AA93-7179-4811-9FB4-54909824C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121" y="300252"/>
              <a:ext cx="9892894" cy="61414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4A8DB8-44DB-45C1-AAC0-FD61C2AF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0152" y="313900"/>
              <a:ext cx="3265299" cy="1316486"/>
            </a:xfrm>
            <a:prstGeom prst="rect">
              <a:avLst/>
            </a:prstGeom>
          </p:spPr>
        </p:pic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A46336E-8E35-4384-A39D-BB452DF2E2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fmla="*/ 7778416 w 12192000" name="connsiteX0"/>
              <a:gd fmla="*/ 3007895 h 6858000" name="connsiteY0"/>
              <a:gd fmla="*/ 7712242 w 12192000" name="connsiteX1"/>
              <a:gd fmla="*/ 3074069 h 6858000" name="connsiteY1"/>
              <a:gd fmla="*/ 7712242 w 12192000" name="connsiteX2"/>
              <a:gd fmla="*/ 4060658 h 6858000" name="connsiteY2"/>
              <a:gd fmla="*/ 7778416 w 12192000" name="connsiteX3"/>
              <a:gd fmla="*/ 4126832 h 6858000" name="connsiteY3"/>
              <a:gd fmla="*/ 10882841 w 12192000" name="connsiteX4"/>
              <a:gd fmla="*/ 4126832 h 6858000" name="connsiteY4"/>
              <a:gd fmla="*/ 10949015 w 12192000" name="connsiteX5"/>
              <a:gd fmla="*/ 4060658 h 6858000" name="connsiteY5"/>
              <a:gd fmla="*/ 10949015 w 12192000" name="connsiteX6"/>
              <a:gd fmla="*/ 3074069 h 6858000" name="connsiteY6"/>
              <a:gd fmla="*/ 10882841 w 12192000" name="connsiteX7"/>
              <a:gd fmla="*/ 3007895 h 6858000" name="connsiteY7"/>
              <a:gd fmla="*/ 0 w 12192000" name="connsiteX8"/>
              <a:gd fmla="*/ 0 h 6858000" name="connsiteY8"/>
              <a:gd fmla="*/ 12192000 w 12192000" name="connsiteX9"/>
              <a:gd fmla="*/ 0 h 6858000" name="connsiteY9"/>
              <a:gd fmla="*/ 12192000 w 12192000" name="connsiteX10"/>
              <a:gd fmla="*/ 6858000 h 6858000" name="connsiteY10"/>
              <a:gd fmla="*/ 0 w 12192000" name="connsiteX11"/>
              <a:gd fmla="*/ 6858000 h 6858000" name="connsiteY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b="b" l="l" r="r" t="t"/>
            <a:pathLst>
              <a:path h="6858000" w="12192000">
                <a:moveTo>
                  <a:pt x="7778416" y="3007895"/>
                </a:moveTo>
                <a:cubicBezTo>
                  <a:pt x="7741869" y="3007895"/>
                  <a:pt x="7712242" y="3037522"/>
                  <a:pt x="7712242" y="3074069"/>
                </a:cubicBezTo>
                <a:lnTo>
                  <a:pt x="7712242" y="4060658"/>
                </a:lnTo>
                <a:cubicBezTo>
                  <a:pt x="7712242" y="4097205"/>
                  <a:pt x="7741869" y="4126832"/>
                  <a:pt x="7778416" y="4126832"/>
                </a:cubicBezTo>
                <a:lnTo>
                  <a:pt x="10882841" y="4126832"/>
                </a:lnTo>
                <a:cubicBezTo>
                  <a:pt x="10919388" y="4126832"/>
                  <a:pt x="10949015" y="4097205"/>
                  <a:pt x="10949015" y="4060658"/>
                </a:cubicBezTo>
                <a:lnTo>
                  <a:pt x="10949015" y="3074069"/>
                </a:lnTo>
                <a:cubicBezTo>
                  <a:pt x="10949015" y="3037522"/>
                  <a:pt x="10919388" y="3007895"/>
                  <a:pt x="10882841" y="30078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4B4E66-9051-4DCA-BAEF-0394BC56A9F4}"/>
              </a:ext>
            </a:extLst>
          </p:cNvPr>
          <p:cNvSpPr/>
          <p:nvPr/>
        </p:nvSpPr>
        <p:spPr>
          <a:xfrm>
            <a:off x="6694904" y="1003275"/>
            <a:ext cx="4440975" cy="1619402"/>
          </a:xfrm>
          <a:prstGeom prst="roundRect">
            <a:avLst>
              <a:gd fmla="val 8104" name="adj"/>
            </a:avLst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5D962-5263-41A4-A28C-97DAE86C1726}"/>
              </a:ext>
            </a:extLst>
          </p:cNvPr>
          <p:cNvSpPr txBox="1"/>
          <p:nvPr/>
        </p:nvSpPr>
        <p:spPr>
          <a:xfrm>
            <a:off x="6925649" y="1235240"/>
            <a:ext cx="3983833" cy="15696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 txid="1c7d95ef9565289740705022b820e378">
            <a:pPr indent="-342900" marL="342900">
              <a:buClr>
                <a:srgbClr val="008CCF"/>
              </a:buClr>
              <a:buFont charset="0" panose="020B0604020202020204" pitchFamily="34" typeface="Arial"/>
              <a:buChar char="•"/>
            </a:pPr>
            <a:r>
              <a:rPr lang="en-US" sz="2400"/>
              <a:t>Comparer un montant total divisé en parties à un moment précis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0491F-8C05-4121-AAFF-26DB4C65841B}"/>
              </a:ext>
            </a:extLst>
          </p:cNvPr>
          <p:cNvGrpSpPr/>
          <p:nvPr/>
        </p:nvGrpSpPr>
        <p:grpSpPr>
          <a:xfrm>
            <a:off x="6294640" y="579532"/>
            <a:ext cx="804672" cy="804672"/>
            <a:chOff x="10901033" y="516564"/>
            <a:chExt cx="804672" cy="8046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9568A7-77CF-4B92-9D7D-8B9471F63129}"/>
                </a:ext>
              </a:extLst>
            </p:cNvPr>
            <p:cNvSpPr/>
            <p:nvPr userDrawn="1"/>
          </p:nvSpPr>
          <p:spPr>
            <a:xfrm>
              <a:off x="10901033" y="516564"/>
              <a:ext cx="804672" cy="804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C04136-22D0-4CA1-8AA8-E09D2C3500C7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1097629" y="625062"/>
              <a:ext cx="411480" cy="587677"/>
              <a:chOff x="7502176" y="2510940"/>
              <a:chExt cx="463328" cy="661726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0C1DC1-939F-4099-BE31-0515E8D9A158}"/>
                  </a:ext>
                </a:extLst>
              </p:cNvPr>
              <p:cNvSpPr/>
              <p:nvPr/>
            </p:nvSpPr>
            <p:spPr>
              <a:xfrm>
                <a:off x="7629126" y="3028663"/>
                <a:ext cx="209891" cy="53468"/>
              </a:xfrm>
              <a:custGeom>
                <a:avLst/>
                <a:gdLst>
                  <a:gd fmla="*/ 184685 w 209891" name="connsiteX0"/>
                  <a:gd fmla="*/ 0 h 53468" name="connsiteY0"/>
                  <a:gd fmla="*/ 25207 w 209891" name="connsiteX1"/>
                  <a:gd fmla="*/ 0 h 53468" name="connsiteY1"/>
                  <a:gd fmla="*/ 47 w 209891" name="connsiteX2"/>
                  <a:gd fmla="*/ 28308 h 53468" name="connsiteY2"/>
                  <a:gd fmla="*/ 25207 w 209891" name="connsiteX3"/>
                  <a:gd fmla="*/ 53468 h 53468" name="connsiteY3"/>
                  <a:gd fmla="*/ 184685 w 209891" name="connsiteX4"/>
                  <a:gd fmla="*/ 53468 h 53468" name="connsiteY4"/>
                  <a:gd fmla="*/ 209844 w 209891" name="connsiteX5"/>
                  <a:gd fmla="*/ 25160 h 53468" name="connsiteY5"/>
                  <a:gd fmla="*/ 184685 w 209891" name="connsiteX6"/>
                  <a:gd fmla="*/ 0 h 53468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53468" w="209891">
                    <a:moveTo>
                      <a:pt x="184685" y="0"/>
                    </a:moveTo>
                    <a:lnTo>
                      <a:pt x="25207" y="0"/>
                    </a:lnTo>
                    <a:cubicBezTo>
                      <a:pt x="10442" y="870"/>
                      <a:pt x="-822" y="13544"/>
                      <a:pt x="47" y="28308"/>
                    </a:cubicBezTo>
                    <a:cubicBezTo>
                      <a:pt x="846" y="41860"/>
                      <a:pt x="11656" y="52670"/>
                      <a:pt x="25207" y="53468"/>
                    </a:cubicBezTo>
                    <a:lnTo>
                      <a:pt x="184685" y="53468"/>
                    </a:lnTo>
                    <a:cubicBezTo>
                      <a:pt x="199449" y="52598"/>
                      <a:pt x="210713" y="39924"/>
                      <a:pt x="209844" y="25160"/>
                    </a:cubicBezTo>
                    <a:cubicBezTo>
                      <a:pt x="209045" y="11608"/>
                      <a:pt x="198235" y="798"/>
                      <a:pt x="184685" y="0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D07B7A-5C71-4136-9204-819805A6475C}"/>
                  </a:ext>
                </a:extLst>
              </p:cNvPr>
              <p:cNvSpPr/>
              <p:nvPr/>
            </p:nvSpPr>
            <p:spPr>
              <a:xfrm>
                <a:off x="7676202" y="3119198"/>
                <a:ext cx="115739" cy="53468"/>
              </a:xfrm>
              <a:custGeom>
                <a:avLst/>
                <a:gdLst>
                  <a:gd fmla="*/ 57916 w 115739" name="connsiteX0"/>
                  <a:gd fmla="*/ 53468 h 53468" name="connsiteY0"/>
                  <a:gd fmla="*/ 115740 w 115739" name="connsiteX1"/>
                  <a:gd fmla="*/ 0 h 53468" name="connsiteY1"/>
                  <a:gd fmla="*/ 0 w 115739" name="connsiteX2"/>
                  <a:gd fmla="*/ 0 h 53468" name="connsiteY2"/>
                  <a:gd fmla="*/ 57916 w 115739" name="connsiteX3"/>
                  <a:gd fmla="*/ 53468 h 53468" name="connsiteY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b="b" l="l" r="r" t="t"/>
                <a:pathLst>
                  <a:path h="53468" w="115739">
                    <a:moveTo>
                      <a:pt x="57916" y="53468"/>
                    </a:moveTo>
                    <a:cubicBezTo>
                      <a:pt x="88172" y="53420"/>
                      <a:pt x="113327" y="30160"/>
                      <a:pt x="115740" y="0"/>
                    </a:cubicBezTo>
                    <a:lnTo>
                      <a:pt x="0" y="0"/>
                    </a:lnTo>
                    <a:cubicBezTo>
                      <a:pt x="2458" y="30175"/>
                      <a:pt x="27642" y="53424"/>
                      <a:pt x="57916" y="53468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CCA258C-E7F8-41EE-8597-8F7BEB8E0982}"/>
                  </a:ext>
                </a:extLst>
              </p:cNvPr>
              <p:cNvSpPr/>
              <p:nvPr/>
            </p:nvSpPr>
            <p:spPr>
              <a:xfrm>
                <a:off x="7502176" y="2510940"/>
                <a:ext cx="463328" cy="480657"/>
              </a:xfrm>
              <a:custGeom>
                <a:avLst/>
                <a:gdLst>
                  <a:gd fmla="*/ 463329 w 463328" name="connsiteX0"/>
                  <a:gd fmla="*/ 236761 h 480657" name="connsiteY0"/>
                  <a:gd fmla="*/ 463329 w 463328" name="connsiteX1"/>
                  <a:gd fmla="*/ 228792 h 480657" name="connsiteY1"/>
                  <a:gd fmla="*/ 231664 w 463328" name="connsiteX2"/>
                  <a:gd fmla="*/ 0 h 480657" name="connsiteY2"/>
                  <a:gd fmla="*/ 231664 w 463328" name="connsiteX3"/>
                  <a:gd fmla="*/ 0 h 480657" name="connsiteY3"/>
                  <a:gd fmla="*/ 0 w 463328" name="connsiteX4"/>
                  <a:gd fmla="*/ 228792 h 480657" name="connsiteY4"/>
                  <a:gd fmla="*/ 0 w 463328" name="connsiteX5"/>
                  <a:gd fmla="*/ 236761 h 480657" name="connsiteY5"/>
                  <a:gd fmla="*/ 16124 w 463328" name="connsiteX6"/>
                  <a:gd fmla="*/ 316917 h 480657" name="connsiteY6"/>
                  <a:gd fmla="*/ 56341 w 463328" name="connsiteX7"/>
                  <a:gd fmla="*/ 382802 h 480657" name="connsiteY7"/>
                  <a:gd fmla="*/ 110550 w 463328" name="connsiteX8"/>
                  <a:gd fmla="*/ 470835 h 480657" name="connsiteY8"/>
                  <a:gd fmla="*/ 126489 w 463328" name="connsiteX9"/>
                  <a:gd fmla="*/ 480657 h 480657" name="connsiteY9"/>
                  <a:gd fmla="*/ 336840 w 463328" name="connsiteX10"/>
                  <a:gd fmla="*/ 480657 h 480657" name="connsiteY10"/>
                  <a:gd fmla="*/ 352778 w 463328" name="connsiteX11"/>
                  <a:gd fmla="*/ 470835 h 480657" name="connsiteY11"/>
                  <a:gd fmla="*/ 406988 w 463328" name="connsiteX12"/>
                  <a:gd fmla="*/ 382802 h 480657" name="connsiteY12"/>
                  <a:gd fmla="*/ 447205 w 463328" name="connsiteX13"/>
                  <a:gd fmla="*/ 316917 h 480657" name="connsiteY13"/>
                  <a:gd fmla="*/ 463329 w 463328" name="connsiteX14"/>
                  <a:gd fmla="*/ 236761 h 480657" name="connsiteY14"/>
                  <a:gd fmla="*/ 409953 w 463328" name="connsiteX15"/>
                  <a:gd fmla="*/ 235927 h 480657" name="connsiteY15"/>
                  <a:gd fmla="*/ 397629 w 463328" name="connsiteX16"/>
                  <a:gd fmla="*/ 298198 h 480657" name="connsiteY16"/>
                  <a:gd fmla="*/ 367605 w 463328" name="connsiteX17"/>
                  <a:gd fmla="*/ 347126 h 480657" name="connsiteY17"/>
                  <a:gd fmla="*/ 315063 w 463328" name="connsiteX18"/>
                  <a:gd fmla="*/ 427004 h 480657" name="connsiteY18"/>
                  <a:gd fmla="*/ 148265 w 463328" name="connsiteX19"/>
                  <a:gd fmla="*/ 427004 h 480657" name="connsiteY19"/>
                  <a:gd fmla="*/ 96187 w 463328" name="connsiteX20"/>
                  <a:gd fmla="*/ 346848 h 480657" name="connsiteY20"/>
                  <a:gd fmla="*/ 66163 w 463328" name="connsiteX21"/>
                  <a:gd fmla="*/ 297920 h 480657" name="connsiteY21"/>
                  <a:gd fmla="*/ 53375 w 463328" name="connsiteX22"/>
                  <a:gd fmla="*/ 235649 h 480657" name="connsiteY22"/>
                  <a:gd fmla="*/ 53375 w 463328" name="connsiteX23"/>
                  <a:gd fmla="*/ 228977 h 480657" name="connsiteY23"/>
                  <a:gd fmla="*/ 231386 w 463328" name="connsiteX24"/>
                  <a:gd fmla="*/ 52912 h 480657" name="connsiteY24"/>
                  <a:gd fmla="*/ 231386 w 463328" name="connsiteX25"/>
                  <a:gd fmla="*/ 52912 h 480657" name="connsiteY25"/>
                  <a:gd fmla="*/ 409397 w 463328" name="connsiteX26"/>
                  <a:gd fmla="*/ 228977 h 480657" name="connsiteY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b="b" l="l" r="r" t="t"/>
                <a:pathLst>
                  <a:path h="480657" w="463328">
                    <a:moveTo>
                      <a:pt x="463329" y="236761"/>
                    </a:moveTo>
                    <a:lnTo>
                      <a:pt x="463329" y="228792"/>
                    </a:lnTo>
                    <a:cubicBezTo>
                      <a:pt x="460968" y="102307"/>
                      <a:pt x="358169" y="782"/>
                      <a:pt x="231664" y="0"/>
                    </a:cubicBezTo>
                    <a:lnTo>
                      <a:pt x="231664" y="0"/>
                    </a:lnTo>
                    <a:cubicBezTo>
                      <a:pt x="105160" y="782"/>
                      <a:pt x="2361" y="102307"/>
                      <a:pt x="0" y="228792"/>
                    </a:cubicBezTo>
                    <a:lnTo>
                      <a:pt x="0" y="236761"/>
                    </a:lnTo>
                    <a:cubicBezTo>
                      <a:pt x="847" y="264194"/>
                      <a:pt x="6298" y="291290"/>
                      <a:pt x="16124" y="316917"/>
                    </a:cubicBezTo>
                    <a:cubicBezTo>
                      <a:pt x="25503" y="341096"/>
                      <a:pt x="39122" y="363408"/>
                      <a:pt x="56341" y="382802"/>
                    </a:cubicBezTo>
                    <a:cubicBezTo>
                      <a:pt x="77561" y="405876"/>
                      <a:pt x="100728" y="450819"/>
                      <a:pt x="110550" y="470835"/>
                    </a:cubicBezTo>
                    <a:cubicBezTo>
                      <a:pt x="113554" y="476881"/>
                      <a:pt x="119737" y="480691"/>
                      <a:pt x="126489" y="480657"/>
                    </a:cubicBezTo>
                    <a:lnTo>
                      <a:pt x="336840" y="480657"/>
                    </a:lnTo>
                    <a:cubicBezTo>
                      <a:pt x="343592" y="480691"/>
                      <a:pt x="349774" y="476881"/>
                      <a:pt x="352778" y="470835"/>
                    </a:cubicBezTo>
                    <a:cubicBezTo>
                      <a:pt x="362601" y="450819"/>
                      <a:pt x="385767" y="405969"/>
                      <a:pt x="406988" y="382802"/>
                    </a:cubicBezTo>
                    <a:cubicBezTo>
                      <a:pt x="424207" y="363408"/>
                      <a:pt x="437826" y="341096"/>
                      <a:pt x="447205" y="316917"/>
                    </a:cubicBezTo>
                    <a:cubicBezTo>
                      <a:pt x="457031" y="291290"/>
                      <a:pt x="462482" y="264194"/>
                      <a:pt x="463329" y="236761"/>
                    </a:cubicBezTo>
                    <a:close/>
                    <a:moveTo>
                      <a:pt x="409953" y="235927"/>
                    </a:moveTo>
                    <a:cubicBezTo>
                      <a:pt x="409294" y="257221"/>
                      <a:pt x="405131" y="278259"/>
                      <a:pt x="397629" y="298198"/>
                    </a:cubicBezTo>
                    <a:cubicBezTo>
                      <a:pt x="390593" y="316154"/>
                      <a:pt x="380427" y="332720"/>
                      <a:pt x="367605" y="347126"/>
                    </a:cubicBezTo>
                    <a:cubicBezTo>
                      <a:pt x="347036" y="371612"/>
                      <a:pt x="329402" y="398420"/>
                      <a:pt x="315063" y="427004"/>
                    </a:cubicBezTo>
                    <a:lnTo>
                      <a:pt x="148265" y="427004"/>
                    </a:lnTo>
                    <a:cubicBezTo>
                      <a:pt x="134091" y="398346"/>
                      <a:pt x="116612" y="371444"/>
                      <a:pt x="96187" y="346848"/>
                    </a:cubicBezTo>
                    <a:cubicBezTo>
                      <a:pt x="83365" y="332442"/>
                      <a:pt x="73199" y="315876"/>
                      <a:pt x="66163" y="297920"/>
                    </a:cubicBezTo>
                    <a:cubicBezTo>
                      <a:pt x="58504" y="278008"/>
                      <a:pt x="54183" y="256969"/>
                      <a:pt x="53375" y="235649"/>
                    </a:cubicBezTo>
                    <a:lnTo>
                      <a:pt x="53375" y="228977"/>
                    </a:lnTo>
                    <a:cubicBezTo>
                      <a:pt x="55035" y="131678"/>
                      <a:pt x="134074" y="53502"/>
                      <a:pt x="231386" y="52912"/>
                    </a:cubicBezTo>
                    <a:lnTo>
                      <a:pt x="231386" y="52912"/>
                    </a:lnTo>
                    <a:cubicBezTo>
                      <a:pt x="328698" y="53502"/>
                      <a:pt x="407738" y="131678"/>
                      <a:pt x="409397" y="228977"/>
                    </a:cubicBezTo>
                    <a:close/>
                  </a:path>
                </a:pathLst>
              </a:custGeom>
              <a:grpFill/>
              <a:ln cap="flat" w="9227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C22E02C-F982-49CC-8D0B-82FB9A5B6E05}"/>
                  </a:ext>
                </a:extLst>
              </p:cNvPr>
              <p:cNvSpPr/>
              <p:nvPr/>
            </p:nvSpPr>
            <p:spPr>
              <a:xfrm rot="780000">
                <a:off x="7661296" y="2566080"/>
                <a:ext cx="146304" cy="365622"/>
              </a:xfrm>
              <a:custGeom>
                <a:avLst/>
                <a:gdLst>
                  <a:gd fmla="*/ 155353 w 279177" name="connsiteX0"/>
                  <a:gd fmla="*/ 285750 h 609600" name="connsiteY0"/>
                  <a:gd fmla="*/ 155353 w 279177" name="connsiteX1"/>
                  <a:gd fmla="*/ 0 h 609600" name="connsiteY1"/>
                  <a:gd fmla="*/ 0 w 279177" name="connsiteX2"/>
                  <a:gd fmla="*/ 380714 h 609600" name="connsiteY2"/>
                  <a:gd fmla="*/ 136303 w 279177" name="connsiteX3"/>
                  <a:gd fmla="*/ 381000 h 609600" name="connsiteY3"/>
                  <a:gd fmla="*/ 136303 w 279177" name="connsiteX4"/>
                  <a:gd fmla="*/ 609600 h 609600" name="connsiteY4"/>
                  <a:gd fmla="*/ 279178 w 279177" name="connsiteX5"/>
                  <a:gd fmla="*/ 285750 h 609600" name="connsiteY5"/>
                  <a:gd fmla="*/ 155353 w 279177" name="connsiteX6"/>
                  <a:gd fmla="*/ 285750 h 609600" name="connsiteY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b="b" l="l" r="r" t="t"/>
                <a:pathLst>
                  <a:path h="609600" w="279177">
                    <a:moveTo>
                      <a:pt x="155353" y="285750"/>
                    </a:moveTo>
                    <a:lnTo>
                      <a:pt x="155353" y="0"/>
                    </a:lnTo>
                    <a:lnTo>
                      <a:pt x="0" y="380714"/>
                    </a:lnTo>
                    <a:lnTo>
                      <a:pt x="136303" y="381000"/>
                    </a:lnTo>
                    <a:lnTo>
                      <a:pt x="136303" y="609600"/>
                    </a:lnTo>
                    <a:lnTo>
                      <a:pt x="279178" y="285750"/>
                    </a:lnTo>
                    <a:lnTo>
                      <a:pt x="155353" y="285750"/>
                    </a:lnTo>
                    <a:close/>
                  </a:path>
                </a:pathLst>
              </a:custGeom>
              <a:grpFill/>
              <a:ln cap="flat" w="9525">
                <a:noFill/>
                <a:prstDash val="solid"/>
                <a:miter/>
              </a:ln>
            </p:spPr>
            <p:txBody>
              <a:bodyPr anchor="ctr" rtlCol="0"/>
              <a:lstStyle/>
              <a:p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83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11694" p14:dur="2000" spd="slow"/>
    </mc:Choice>
    <mc:Fallback xmlns="">
      <p:transition advTm="11694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2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5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8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29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1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 id="32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7"/>
      <p:bldP animBg="1" grpId="1" spid="7"/>
      <p:bldP animBg="1" grpId="0" spid="8"/>
      <p:bldP animBg="1" grpId="1" spid="8"/>
      <p:bldP grpId="0" spid="9"/>
      <p:bldP grpId="1" spid="9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D95A5CCB-D5D6-4855-986F-C07AB8FBEA4F"/>
  <p:tag name="ISPRING_CMI5_LAUNCH_METHOD" val="any window"/>
  <p:tag name="ISPRINGCLOUDFOLDERID" val="0"/>
  <p:tag name="ISPRINGONLINEFOLDERID" val="1"/>
  <p:tag name="ISPRING_SCORM_RATE_SLIDES" val="0"/>
  <p:tag name="ISPRING_SCORM_PASSING_SCORE" val="0.000000"/>
  <p:tag name="ISPRING_CURRENT_PLAYER_ID" val="universal"/>
  <p:tag name="ISPRING_FIRST_PUBLISH" val="1"/>
  <p:tag name="ISPRING_PRESENTATION_COURSE_TITLE" val="1.2.1 Data Entry"/>
  <p:tag name="ISPRING_OUTPUT_FOLDER" val="[[&quot;\uFFFD\u007F\uFFFD\uFFFD{6BE92DC9-446C-4AE2-8C04-F8B8C6EF443B}&quot;,&quot;C:\\Users\\alita\\Documents\\0. Clientes LOCAL\\DHIS2\\Fundamentals\\2.0\\Data Analysis\\Production&quot;]]"/>
  <p:tag name="ISPRING_UUID" val="{F9901CCC-D89E-4864-B57C-9F51404F76D1}"/>
  <p:tag name="ISPRING_ULTRA_SCORM_COURCE_TITLE" val="3.2.4 Creating a Chart - Pie chart"/>
  <p:tag name="ISPRING_PRESENTATION_TITLE" val="3.2.4 Creating a Chart - Pie chart"/>
  <p:tag name="ISPRING_SCREEN_RECS_UPDATED" val="C:\Users\alita\Documents\0. Clientes LOCAL\DHIS2\Fundamentals\2.0\Data Analysis\Production\3. Charts\3.2.4 Creating a Chart - Pie chart"/>
  <p:tag name="ISPRING_RESOURCE_FOLDER" val="C:\Users\alita\Documents\0. Clientes LOCAL\DHIS2\Fundamentals\2.0\Data Analysis\Production\3. Charts\3.2.4 Creating a Chart - Pie chart"/>
  <p:tag name="ISPRING_PRESENTATION_PATH" val="C:\Users\alita\Documents\0. Clientes LOCAL\DHIS2\Fundamentals\2.0\Data Analysis\Production\3. Charts\3.2.4 Creating a Chart - Pie chart.pptx"/>
  <p:tag name="FLASHSPRING_ZOOM_TAG" val="69"/>
  <p:tag name="ISPRING_PRESENTATION_INFO_2" val="&lt;?xml version=&quot;1.0&quot; encoding=&quot;UTF-8&quot; standalone=&quot;no&quot; ?&gt;&#10;&lt;presentation2&gt;&#10;&#10;  &lt;slides&gt;&#10;    &lt;slide id=&quot;{1BCE3506-9875-4AA5-BA51-62244FFB0DE5}&quot; pptId=&quot;299&quot;/&gt;&#10;    &lt;slide id=&quot;{93FCC079-AAA9-49A1-92F0-394AC073CF72}&quot; pptId=&quot;275&quot;/&gt;&#10;    &lt;slide id=&quot;{9F36B9A4-2335-4B9F-B473-36D4EC6253A6}&quot; pptId=&quot;307&quot;/&gt;&#10;    &lt;slide id=&quot;{335B09E9-442F-4886-B957-B26760748F7C}&quot; pptId=&quot;310&quot;/&gt;&#10;    &lt;slide id=&quot;{8EFDE481-8318-40C6-B16D-A496CEE31714}&quot; pptId=&quot;315&quot;/&gt;&#10;    &lt;slide id=&quot;{63FC51C1-D35E-40EF-BE80-D1C6504BBE1F}&quot; pptId=&quot;311&quot;/&gt;&#10;    &lt;slide id=&quot;{040F4ED2-1538-4A35-B310-9BCFE8AA7EAD}&quot; pptId=&quot;312&quot;/&gt;&#10;    &lt;slide id=&quot;{FBDA02A8-85B2-428D-8BF0-86EDE455DA92}&quot; pptId=&quot;313&quot;/&gt;&#10;    &lt;slide id=&quot;{782418CC-9D90-446C-AD88-E586E312AE0E}&quot; pptId=&quot;314&quot;/&gt;&#10;    &lt;slide id=&quot;{2C59DE6D-9104-49E3-B207-5A3D951F0569}&quot; pptId=&quot;302&quot;/&gt;&#10;    &lt;slide id=&quot;{67C46AFE-0B86-4AEB-9554-1D218524C7F5}&quot; pptId=&quot;272&quot;/&gt;&#10;  &lt;/slides&gt;&#10;&#10;  &lt;narration&gt;&#10;    &lt;audioTracks&gt;&#10;      &lt;audioTrack muted=&quot;false&quot; name=&quot;outro&quot; resource=&quot;540ff4c7&quot; slideId=&quot;{67C46AFE-0B86-4AEB-9554-1D218524C7F5}&quot; startTime=&quot;0&quot; stepIndex=&quot;0&quot; volume=&quot;1&quot;&gt;&#10;        &lt;audio channels=&quot;2&quot; format=&quot;fltp&quot; sampleRate=&quot;44100&quot;/&gt;&#10;      &lt;/audioTrack&gt;&#10;      &lt;audioTrack muted=&quot;false&quot; name=&quot;intro&quot; resource=&quot;031e3131&quot; slideId=&quot;{1BCE3506-9875-4AA5-BA51-62244FFB0DE5}&quot; startTime=&quot;0&quot; stepIndex=&quot;0&quot; volume=&quot;1&quot;&gt;&#10;        &lt;audio channels=&quot;2&quot; format=&quot;fltp&quot; sampleRate=&quot;44100&quot;/&gt;&#10;      &lt;/audioTrack&gt;&#10;      &lt;audioTrack muted=&quot;false&quot; name=&quot;Text-to-speech clip — Audio  1&quot; resource=&quot;a33614e5&quot; slideId=&quot;{93FCC079-AAA9-49A1-92F0-394AC073CF7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2&quot; resource=&quot;289c3406&quot; slideId=&quot;{335B09E9-442F-4886-B957-B26760748F7C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3&quot; resource=&quot;7f039805&quot; slideId=&quot;{8EFDE481-8318-40C6-B16D-A496CEE31714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4&quot; resource=&quot;4af34111&quot; slideId=&quot;{63FC51C1-D35E-40EF-BE80-D1C6504BBE1F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5&quot; resource=&quot;135c0404&quot; slideId=&quot;{040F4ED2-1538-4A35-B310-9BCFE8AA7EAD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6&quot; resource=&quot;7744ab28&quot; slideId=&quot;{FBDA02A8-85B2-428D-8BF0-86EDE455DA92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7&quot; resource=&quot;2642a51f&quot; slideId=&quot;{782418CC-9D90-446C-AD88-E586E312AE0E}&quot; startTime=&quot;0&quot; stepIndex=&quot;0&quot; volume=&quot;1&quot;&gt;&#10;        &lt;audio channels=&quot;2&quot; format=&quot;fltp&quot; sampleRate=&quot;48000&quot;/&gt;&#10;      &lt;/audioTrack&gt;&#10;      &lt;audioTrack muted=&quot;false&quot; name=&quot;Text-to-speech clip — Audio  8&quot; resource=&quot;76a2396f&quot; slideId=&quot;{2C59DE6D-9104-49E3-B207-5A3D951F0569}&quot; startTime=&quot;0&quot; stepIndex=&quot;0&quot; volume=&quot;1&quot;&gt;&#10;        &lt;audio channels=&quot;2&quot; format=&quot;fltp&quot; sampleRate=&quot;48000&quot;/&gt;&#10;      &lt;/audioTrack&gt;&#10;    &lt;/audioTracks&gt;&#10;    &lt;videoTracks/&gt;&#10;  &lt;/narration&gt;&#10;&#10;&lt;/presentation2&gt;&#10;"/>
  <p:tag name="ISPRING_PLAYERS_CUSTOMIZATION_2" val="UEsDBBQAAgAIACu+JVQyG7oi+QMAAOAOAAAYAAAAbm9uZS9jb21tb25fbWVzc2FnZXMubG5nrVffb6s2FH6/0v0fLKT7tvVub3toUwFxMysEc8Fp2r0gF5zUuoAzMOmyv37HhnTJ3SpCWilCsZHPj+/7zjnm+vavskA7UTdSVTfOr1e/OEhUmcpltblxluzu598c1Ghe5bxQlbhxKuWg28nnT9cFrzYt3wj4//kTQtelaBpYNhOz+neNZH7jRF7q+j5OEuIFOHVj4qaB6+Eg9Vx/njKaenhGQmcyU0jD71mgJ7GRVQVBILW2G00hc3H9tbc6zglljC7SyA1x4Ew8pbUqkcfry6yF7j2ZuYzQMPWWYDhMnEnId3LDNUCInlowXzWX2U4wYyScgUU3y+CAfJKF1HuUCK0Bi0utBmSKnUlyOYKMRgf4mNqOxW45JRRgi+MONWsSMmxzqVDF69oCN8JgFLiPOE4TH4NRY5qyNFlGEY0ZnkKERi2ybIuOENmgSmnUtNutqrXIkaysoPgJwqUahU0yJ2EK7m1+/TYJCHtMF9Rgzdq6QuD8w5yENF64wYn19fp95u9BFf/Dyz2o5DJeVi7DEGU87yL3Ywwb03RF2O/OxK8FN+i/SP2MZLKtTW2LHS/ajqa+BQ25OzQMN4r68jvE7fHs+9Bpn4YspkGn5TTEDwxqF57jzkUxvncm5jl4bhnHOGRdBaYksVL16SIKsJXqo2rRM98J0/V2UrxYYYpKy7pveOZFpmCjagepndKFC7DHOGEx8Q2lUPOqrvc/dXpv9bOqwV2DctnwpwLIMD4ND+b9thYNuO7YUKZGoHJyVXJZXQ25hhyhICM3SVY0hrxwpUWNONrypnlRdX6S37GjIcMk9ClA6LMj46a+Xw1DjBLGVV2LTA8bgyhdi0zPyIqEU7pKmRWCIaNsGw2Al9tCaGGjlSYVnnW9XawVMFMIaPcWNfBuaRoEaAE14s4wjKIH0ACIjo45QefOhM7HnHjEMEPgMXTmaJiBOg/SOUgz40YJxb7vM4a5nVRtAzuGTRCQzb65Gucmwd+WoBjiBm9UQGf10Kg3cicgjjoX9aAjKEofT2GEpt+W5I/0ziWB7UA/0sz3dijwfMerzNw2Mt42Au3hXS5z+85IzPr/s5V/I677gvzS13I4xQ9fxsZzUv5vqI9rLcqtHnJtAOvDvyQKU05vhnBO6pf5f53ZH8LM0ZR/Nz8nt4kxHA0G8U6kzmfrQyOxSjm7S1qhXN4ej2bWSRtjhAX45HoNJgtZSrhJnGFzucAG0QSaTdd8TjJZqbbIrbAK+d02IBhMbSn+Ow3XNXwwmN2CNwdguwZ4+54ouuTizmk0Yiq+auNsfo6kcTlLydKzMScpvbuDibReD51gBHL/kAsJ74qtVCVs/RDp66qx36LXX48+Tf8BUEsDBBQAAgAIACu+JVQVHmAbowAAAH8BAAApAAAAbm9uZS9wbGF5YmFja19hbmRfbmF2aWdhdGlvbl9zZXR0aW5ncy54bWx1kEEKgzAQRfeewhsIXYdA16VFqBcYcZRAkgmZUfD2TURtadNl3vs/w4xiFDF+Yl3VtYJZ6CkQRUucUTXvd7YMC169cSCGfMKCvOdKJjcsUWgjMnrZlB7Bcsr/8GN4a2E9P+IjXjDlQmcc6kupsJlc8rCYaWPdGlCPEdOAL5hz6KG3eMO1J4jD4wzsG//VuZs2mx3eaUAdIrkgqvlAVbrXcfQXUEsDBBQAAgAIACu+JVQfVIpqMAMAAMcOAAAiAAAAbm9uZS9mbGFzaF9wdWJsaXNoaW5nX3NldHRpbmdzLnhtbOWX3U/bMBDA3/tXWJl4XAPaJk0oLWL9kKqNgkhh8ITc2G1OOHbmj3blr985bkvZyha+JLY9VE3su9+d787nODn4Xggy49qAkq1or7kbES4zxUBOW9HZqP/2Y0SMpZJRoSRvRVJF5KDdSEo3FmDylFuLooYgRpr90rai3NpyP47n83kTTKn9rBLOIt80M1XEpeaGS8t1XAq6wD+7KLmJloQaAPwVSi7V2o0GIUkgHSnmBCfAWtEQne0LavIoDhJjml1PtXKSdZRQmujpuBW96fS6e913K5lA6ULBpQ+HaeOgH7b7lDHwDlCRwg0nOYdpjp5isObAbO6fYi+dxL8yKnJYM/WMjsLFS7uE44RyOuNLYzhCraVZjvrWtCdUGJ7Em0MrMfAhpJmFGXp2qx78nTghUleWStu21Q4RPw2uKPE9mGSiNowt38lYCYxt5RSWSTHmbEgLHqKdXoPso9BeRCa0ALFoRccllySlEpMLlgrI1rrGjY0FWyW1v5Q+1EAFOZOA1cfJURrdWg+LynKqDd/0ajVjfGSz9lflBCML5YiAa06sIhhdV+BTzslmCshEq6IaxRKxxAhAizPgc84OqlAtgfcZukQThUNNLMVScBssfHNwQ8Z8ojRyOZ1h4eI4mMBvPghcUmNuoXTl4076ZdDtXQ2G3d7Fjl8gZTMqswfCsZx4UdoX4dMFkcqu9DAcGXWGV0lhwKq5OmtrPj4N64rGPD9TNu7wDRRO0OfErwOygX7BlL+MlYck/o8e1Dab01m10f3mrdC4xQFTEpg4kWFLArnsgDWAGZVESbEgNMOmbHzbmIFyBkdCgwho83gPgz6WafU2hRk2SaUZ179HsoXERpn1lS58Mhnx518r6nZGGLNR7/SwMxqcD0aXV6PexSicRmv1eGv3TGLf1Lf3eH9ovMYWf3LaO68T+SEGoVaGemkt3HEdqePPdaROw5l0snEe1XIBe8w07BnsMgIKwCJ4RRXzlK+CUG3PXDF/zYb5B1b/+j4Ja68/7R0NPh1/6f7vu+CpcQhvqztTfOdek8RbL0B+pgAJBV6r/KG4vjW1P7zfTeLtU40G0u5ePtuNH1BLAwQUAAIACAArviVUcVeUnRUBAADRAgAAHAAAAG5vbmUvZmxhc2hfc2tpbl9zZXR0aW5ncy54bWyNktFOgzAUhu99CoL3kE2NmrAmbuiN0SzZXuAAB9IMekh7IOHtrYUNVIjrVfv//9fTnjYyJ6m8FrWRpDb+yhc3nhelVJI+ILNUhflWzpons42fNMykgpQUo+JAka6g9MXtmxtR6JL/UWRrXsvkkOJY5mH9tI2vQoYa99vHePe8BNRQYJBAeio0NSqz+d1rvIrvJvlhOm1IZH52BxqmA4NmwbrBKBzXvW+gxRclK2DbZ2swmiE55/RMSVTvNRrbLmeKHEpjiT/6eIR9Cd1lM3MGZpwl5CgrFOs5xDk9pqCVhVOPXY0i12iL/BL7JCpISnzHLiHQ2eclMtx90e5pe8emwg/KUNSaqpqjcCK5hxmfwc7tVxZfUEsDBBQAAgAIACu+JVT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ArviVUjnP2+moAAADlAAAAHAAAAG5vbmUvaHRtbF9za2luX3NldHRpbmdzLmpzb26r5lIAAqUcJQUrhWowG8xPKi0pyc/TS87PK0nNK9HLyy/KTQSrUVJ2AwMlHZyK88tSiwgoTUtMTkUx1NTIwskFp0qEiSZO5i7OlsjqChLTU/WSEpOz04vyS/NSIMqcXV0MXYyVwKpquWoBUEsDBBQAAgAIACu+JVS8fTX3SgAAAEkAAAAXAAAAbm9uZS9sb2NhbF9zZXR0aW5ncy54bWyzsa/IzVEoSy0qzszPs1Uy1DNQUkjNS85PycxLt1UKDXHTtVBSKC5JzEtJzMnPS7VVystXUrC347LJyU9OzAlOLSkBKizWt+MCAFBLAwQUAAIACABqdWNU7gPNTEkDAADjCQAAFAAAAHVuaXZlcnNhbC9wbGF5ZXIueG1srVbJbtswED07QP5B4D2iHXdJAilBW8DooS0CuNvNoKWxxFoiVZKK4nx9R9SuyG4D1IANaTjvcZbHob27xzRxHkBpLoVPFu6cOCACGXIR+eTb19XFFbm7PT/zsoQdQDk89EkueAlgCXFC0IHimUHwPTOxT3oGF5mJkykuFTcHnyznyN3utLwk52czdBHaJ7Ex2Q2lRVG4XCNCRFomeUmi3UCmNFOgQRhQtAqDOA32xvwdjd9UCmoOGegeMjMv37gmaTkeNR+QFEtXqohezucL+vPzp3UQQ8ouuNCGiQCIg5Wc2VJuWbD/LMM8AV3aZl4V5BqMKYOwtplnbvjiSjhaBT6pHDYpaM0i0G4iIkJbv4azIagwjXXDRLgR7IFHrMxto2sv26KORMdSmSA3NXoPh61kKty09p6/Ryci9nYJ03HNpwe5WP49r5OxfpvyfTIWm1G+TbiOcakP6azTSdDhrl5qa2xl+62R7apkIo6C3zlXENrX7+0JmC9ItWErcxunq4sAF/BpxQIj1eEDwlC6tWzcVilupRTXgloOt9193VGQJtsdMJMraEo18x54CPILU8r269aoHDw6MtZYOgR7tEq5blLXEC82afL6H3pT+o1a80tLcao3FvI/WvMRidqqcBHC44qjj4EUq2oAy13aXJMlbrlnF5POt2nvOA1M3VnAtvzCEWCYigBPf8gMo52dHoOCYhpdglyNsL2Fo+CYR3GCXzPJMF49SpMytZ9k6C0cBScy2E9AW/NR4FbJAjPUeZbhCHhevOfrbUfouCUjZbZy9OjEQPSCXBuZ8ier9cGkNDdW1CfO7/mZc+zTgN5lvIW8nZ9CjGbBIK5mMuxOEeBkeOBQrAc8F7XVzXCMT0z78mk04kvTfTllmvlcGjZZZRlPcjB5Vnk1JznPRj4h7FiemA/9hIbXh4WOEp6+Oaa4fuBZlcWaP4FT8LD8c7BYYqmdGEq9++TN1bLHgFrE2TjY3pqO7biToqmD61L7Vv3adjR3VK2VSmbHJOXVvagw1Tx4j3KMlMxFOBKAbVhNrxOcyO8UMCeBHWa0uMTjITOfvMKHOufr19ddym8X1w3WxnVfbVzF8oILqQ64kx+tD1KbiFfPNXz8A1BLAwQUAAIACADcfnlUBqKuqXIGAAAmGQAAHQAAAHVuaXZlcnNhbC9jb21tb25fbWVzc2FnZXMubG5nrVn/bts2EP5/QN+BMBBgA7q0HdBiGBIXtMzYQmRJlei42TAIjEXbRCTRkygn3l97mj3YnmRHSnbs/oAkJ0ASRDLuu+Pxu++O9MXHxzRBG54XQmaXvXfnb3uIZ3MZi2x52ZvSq59/7aFCsSxmicz4ZS+TPfSx/+qHi4Rly5ItOfz/6geELlJeFPBY9PXT0zMS8WXPH0TYskgY2gOHRDiwceTgAXGiAbauI+pFAzKy3V5/JJGCnxVHd3wpsgyCQHJhXhSJiPnFmxq1mxOPUm8S+dglTq8/kErJFA1Yfhqai2/sEaa250aDKQC7Ya/vso1YMgUpRHclwGfFadghodR2R4CI53MwEHciEWqLQq4U5OJUVMcekl4/PD2D1PN36aNy3TV306HtQdqCoMqagYQVlrGQKGN5bhLXAdB38C0JotAiAKqhPRqFU9/3AkqGEKFmi0jLpNoQUaBMKlSU67XMFY+RyAyh2FGGU9kpN+G17Ubg3qyvfm07Nr2NJp7ONcnYXQJhzHPOM5RzFvP8OT5cL5hgpwYfiuKF0P2AhMSlkEx/7FGv1/dzXvBMAdx6JZXsgqdJFrmRdxVZ3tSlNd/Q2acpCc2+u9PJgARnuqDPqEdhObuPwrMOjm7AzzfodAPOTqPTDEMCJji4rnJiBQReDKOZTce9vgXZ1aR5EGqFRLjOtSTxDUvKil21cja52+kc9v1aNXZxD9j8vsna8iZQfbeR441AKu0RhCXTNcu2yJFL+eMvHz48vnv/4adOMCHwyTkGQgbp/dsWQC4NPKeShMgln2G39d9udt6UOrYLfK7/6WYN1L0BvsLfRrtpEADJa4baodELnQuHGL24lSVasQ3XrWcj+INRBygCkdddR38wl/AiKxsrbOhNMJAI6ooGtqUJCoUg83z7uhKdUq1kDu4KFFdVHBufmlX683VVfxW3pBYqkK9Ypkxk582uZ67j4aEh2QTYjUdE6/VuUYB0BG8ovdFl8xpcPGSJZDFagKQg4YWIrdeJmNcSWvPeT9i2MYoAz6CFAdk9JwT5Gu7eaFGM0TBnerEdUQIckgAAclbw/ATbyHDdmCOcJN0QxvZo7MAv1SGMxXKVwK/qGodPgAk+b1SKWo5xGM68YKiTptWYoTUrigeZx0csPdzPJmDbtTwoBIsegOtWuQcGfgiY/PKcz1UzGESJDb/ruoKlAgEjasRAl1RaFgrKJl0nXHETrdBLYfNqTOILCfWVcJicDPfBuym2Rpo7eOpa42hA9xLqsDKbr1raQXF+sz4Oq6EEmhxyvjGmGg0mzc+gLiCGXhcL7xo08LqLxS2BERH+NNkczKqgeztR2onenGmNSbb1KKTZtBGyLOCNTglIk9mR4rybm5BAX3epjZ3vaGuFupvDlmIDQwwQkOeNjkDuLTLURfVpav8eXWHbMZ36S+qxrZn5WLxh2VwfJuZM7+kWPotFbD7TtDf+/yrF34ipWurP6i7hDsnns67xHDWW71QEU4qna9XkWiesDv+UKHSJfzeENks/zf9+JH+RnTkY4p+9P0eHhS571BjEMzPVfrdeOpJ68icwsOjmCDNG0t5qrN0ObE93xOZzx5Od7V4dHTPsbCHbW7teDeBKdCpGOIYcm8hDGHVS6ELtbc3Z4zB8c+pobz8jg9Cm0HVm/K4QqtGzqefW/dWU8+mN9WBmPWo21KYOObrjAMhEpBB/3AJzOiG7DFQt4mglM1kmsSn/RNybNgG5LVP+9TS8yGVq3ias2NG/alMfnxNFtbigcup3mKf2Fdx6fw4K+PRdCgkOYIyxsGvp2cfS1Z60NILy0alwaLgbnaCOUqbmK2jHC1lmcUug6gg2JFcYwOo1h5zlzVNYDfBFGNVbVL/9rROInuhARMke7A9XKl782RlEL2OPUV1eKP6omoGmA8OiMPKurmCSWyyaLCgeHIdsHtpY1UflnV3LkzO1gf0vciRlVVNMZQqvzpv9Un1dZ8iCKcXWeAL1F5pyk2UOQ2cXhB3dLG8awJGurlwLgGCAoEIlHJFHpuutC6q++AFlNoe0Xn/C8nuQdSpl0ik2s4G6nFS3NT3dgZQqEVmnyJ/XVPWCqe1HeDg0F0KQSTjv31czRAwHznl9M5TIZWswa4xd6Bpf4PFYqK6AASH7Cx99qWEuEBzJ9PcS//3zb5N9dUlYazLIXvX8JHqbr/v2/qkw32hcvDn4guN/UEsDBBQAAgAIANx+eVQ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3H55VFmBjoFRBAAA3BUAACcAAAB1bml2ZXJzYWwvZmxhc2hfcHVibGlzaGluZ19zZXR0aW5ncy54bWzlWO9u4jgQ/85TWDntxyV0t712UaDqQVDRUuBIurfV6VSZxBBfHTsbO7Dsp3uae7B7khvHkEKhu6FXpO4tUgUZz/xm/Js/duOcf44ZmpFUUsEb1lG1ZiHCAxFSPm1Y137n9ZmFpMI8xExw0rC4sNB5s+Ik2ZhRGXlEKVCVCGC4rCeqYUVKJXXbns/nVSqTVK8KlinAl9VAxHaSEkm4IqmdMLyAL7VIiLSWCCUA4C8WfGnWrFQQcgzSlQgzRhANIXJO9aYw6zAsI8s2amMc3E1TkfGwJZhIUTodN6yfOvlnpWOg2jQmXHMimyDUYlXHYUh1FJh59AtBEaHTCMI9PbbQnIYqalhva280DKjb2zA5uNk71jAtASRwtcSPicIhVtg8GoeKfFZyJTCicMFxTAMfVpAmoGG1/Vuv1227t/2B73q3l/5Vz8Swh5HvfvT3MPK7fs/dR78s/OXN0B31uv33t/5g0PO7w3srYHSDEMfeZMwBZkWWBqQgzFFRFo85pgyK9AGNkigoc4bTKfFFh0IWJ5hJYqE/EzL9NcOMqgV0Qw264Y6Q5EImJFAjnbaGpdKMWPdwBhACg1wWNXHyrqiJ07ONrdvG+/22dkbpYKVwEEHxgCwPzbHXRSs1qvsIB4rOoDLJg01OMsa8LElEqpo66Nz3urCI4REYZyL4BnP6GY0FCwu+SDwmYR/HZK3lvDvKO6B5ZKEJ5JgBk4OEcORhDm1OFbAbFAAyG0tFVd7enaX2RUoxQ4AHc4igK2+L7SDCqdxIapFY3VtB8/e+UET+Ydg2okdVPUbBiy6tUvq/iYyFaCEyxOgd2AkElZfF8CsiaL2/0SQVcS6FEaSQzN3MKJmT8LyMoxtwEWdgCfMuYUQZD58y+gWNyUSkgEvwDKYjyKk0+NW9gBMs5T0oXsX4ynRtt992P77SG8ThDPNgT3AoVxIn6iD4eIG4UCs7oCPAmSR5UkIa5mtl9lZ9ehqKjoE8P1M2NvAljTOGnxO+IGQN+oApP4yXfRL/zQhKu43wLG903bw5NLQ4hZQYTFgIYNpRvpywJQADzJHgbIFwAAeW1GNjRkUmQWIGhIGWT4/Q2EOZ5k9TmMzgMQ1JWgqydvTm7fHJz6dn7+pV+5+//n79VaPlUT5kWLszZ3nr0btCOasHN4ZvGH3l3rBl2xFprAs13HK6+y5Uwrzb993RRcvvfuj6NzsAcva2zyzH1ufp7uM1v2S81NPVcy9GrUs0cr3rnu/Vy1RUX0DzqiCCmpzo+3cZm8G1Dzl1S8Hr1JVRHI7cD6UAIYnPHONNuQj7g1J+35fRGpmbyXDtVlIqBDhppmZywlnDaEyh3r+LuVGqhZ80cr6PsfGfb+Vm7hxobBCcBtHB6ujHGOyHTND/mPaX/e/qsxG/yZznXnV/GfTaP8BseaEMmqfildXGOyrH3vk2UK/ElNMYaNWX+OIVYvPkuObYu5cqFUDbfCPbrPwLUEsDBBQAAgAIANx+eVSh04FOhgMAAOAMAAAhAAAAdW5pdmVyc2FsL2ZsYXNoX3NraW5fc2V0dGluZ3MueG1slVfbTuMwEH3nK6ruO2Upl0UKldpSJLRdQAvLu9NMWwvHjmynbPfrd3xrnDbphQgJz5wznptnRKI+Ke+sQCoq+H33sjs463SSWSklcP0OecGIhk5KFDxl993HP9Npt+cgggn5BlpTvlBGEmQdisC01Frw85ngGu2ccyFzwrqDb/1H8yU9izzEEugWch7tzwHOnMygumZ499Cf9I+h+Duuroe3o3EbYSbygvD1VCzEeUpmnwspSp4Z12w8bbTlugDJKP9E5PXlj9FDaxCMKv2kIa/5NOlP9gRRpxQSlALj0ngyuZqMDrIYSYFtov9hviM51VUn0VZUUW1pt33ztdEKsoCtJO+tPxYGrZ9M0PBXmxBuMYRhK5SRNciTjIuiLE7pkUKKhUnoFufWfAc5TJAMnx8SHu7Md5BgAjIXIePmYvz94aaNoRjNsAxCZq4VL8zXBg653G4H/2c8JBLztqVgr6YIW9PDdEjKYKBlCUkvnJxOLcXXS6nxMQV9LKkwrxjgKylVjKpkFe43fFGeRSAvqBAfgpU5jJ27EbAur/Dj8ciOlcGcMOWxG1nkoISVF0YeVsIK+YxZ3UFGwgr5Zor1wtl6B76tcZzQDiPia7k/+agFTvAY8hVOQWtumppHrqKrvSBgcpHBwHbVO83BVC3pWZlzqbfjU8LJii6IxrX0y+DStQ1GJb0thW+05rZKNNUMmrptJkqp0BlUf/hofeUaNI7i9oYa6inMdUDXhVVRzLKIe8Ge643utaumSzaJc+eOxl1y382J/AT5LgRT3Y7n4fvDpLutvMsw0xp3KcgnPhdHcrjQENu3fraBhXuDx8KJ1mS2zNGltgg2KXWVbS5g4q9tqiwv8xTkBBuCQujIuszhlnSxZPirPyh8QVYntCgdUy/RHCd00/CRwHcAEDlbhufgDk6Tl0xTBisIQyUS2IDbIksUtn9TvKa76j0ZSY5qSD+DqkaJcXVFA+ED/WpmOM3h6a5JqmxktZESpntkuTbww5w03RqPSHv2rVSzjPqmFGKxavkkpRZvmkjtjVZnHzxZwZDT3I4gVETXN2gchwlR+LRYZQhqR165YNbWxpgKhAZNG8UM2sFlE8VqtqfsO77PwVwCxBPWCs+iHfAT1qkgMnveQGpLoUHt2Bgjrk07sHHU54VOepHIFSeuSU45Nf+ajEulRU7/WVuT2hraCzlDe6gb/AdQSwMEFAACAAgA3H55VJFKGs9MBAAAZhUAACYAAAB1bml2ZXJzYWwvaHRtbF9wdWJsaXNoaW5nX3NldHRpbmdzLnhtbN1Y3W7aSBS+z1OMvOplcfq3SZEhyoJRUAlQ7HQbrVbRYA94NuMZ1zOG0qt9mn2wPsme8QCBQNIhgq2ykaLEx+d858x3/kb2zr6mDE1ILqngNedV5dhBhEcipnxcc67C1stTB0mFeYyZ4KTmcOGgs/qRlxVDRmUSEKVAVSKA4bKaqZqTKJVVXXc6nVaozHL9VrBCAb6sRCJ1s5xIwhXJ3YzhGfxRs4xIZ45gAQC/qeBzs/rREUKeQboUccEIojFEzqk+FGYXKmWOa7SGOLod56LgcUMwkaN8PKw5v7TKn4WOQWrSlHBNiayDUItVFccx1UFgFtBvBCWEjhOI9uStg6Y0VknNeXP8WsOAursJU4Kbo2MN0xDAAVdz/JQoHGOFzaNxqMhXJRcCI4pnHKc0CuEN0uevOc3wJui0m/5Ntxf6wc1FeNkxMexgFPqfwx2MwnbY8XfRt4W/uO77g067++Em7PU6Ybt/ZwWMrhHiueuMecCsKPKILAnzVFKkQ44pgxq9R6MkCqqc4XxMQtGikMURZpI46K+MjD8WmFE1g2Y4hma4JSQ7lxmJ1ECnreaovCDOHZwBhMAgl8uaePd+WRMnp2tHd433u2NtjdLDSuEogeIBWRma566KFmpUtxGOFJ1AZZJ7hxwVjAVFlolc1XXQpe9V4TKGB2C8keBrzOlnNBQsXvJF0iGJuziF/PVb3EEjSCoD6noZ4SjAHNqaKqAzWlrIYigVVWU7t+ba5znFDEHLwtwh6DLYoDdKcC7XsrjMpG6mqP5HVygi/zT0GtGDqgGj4EXXkpX+76JgMZqJAjF6C3YCQakVKfyXELTa0GiUi7SUMiwVkqWbCSVTEp/ZOLoGF2kBljDfMkaU8fCloN/QkIxEDrgET2AagpxKg1/ZCTjDUt6B4kWML0ybtrtN//MLfUAcTzCPdgSH+iRppg6Cj2eIC7WwAzoiXEhSJiWmcfnO5myVp6dh2SKQ5z1lYw1f0rRgeJ/wS0JWoA+Y8sN42SXxP4zA2m2CJ2Wj6+YtoaHFKaTEYMKLCAYh5fORagEYYY4EZzOEI9hQUo+NCRWFBIkZEAZaPj1CYw9lWj6N4fIDHvOY5FaQx69ev3n77teT0/fVivv9739ePmo03919hrU7s7wbD14O7KzuXRF+YPTIRWHDtiXyVBdqvOF0++XHwrzdDf3BeSNsf2qH11sASvY2d5bn6gW6fZ+Wt4p763T48/Zp4J8PGhdo4AdXnTCo2tRQV0C7qiiBKhzpK7aNTe8qhCz6VvA6WTaK/YH/yQoQ0rbnGK/tIuz2rPx+sNEamLtIf+UeYhUC7JaxmZWwXRhNKVT4s5gUVk37pCHzPAbF1os3fXRSmNlyoEFBcB4lB6ucZzy8f15O/sdMb61+uW1RooCkVBv9Rxtzb6Svsxb4l+3fep3mQemjdvw9i5rdL33mafnNae0jk+du/Zx3BPL1b6P1o38BUEsDBBQAAgAIANx+eVTrTeKpwwEAAIsGAAAhAAAAdW5pdmVyc2FsL2h0bWxfc2tpbl9zZXR0aW5ncy5qc29ujZQ9T8MwEIZ3fkUVVlQBgRbY+hEkJAYkuiEGJ72mUR2fZbuBUvW/Yyel2OkVklviV0/uM77tWc8+URb1Hnrb+r0+v4TnWgOnGbWGi1DnJ/TS6ZHmxRxmRQm8EBC1kOrn04O8+yUox5GonaabV+dWe/4iJGhJaIrQNKFVhPZBaJ9OWzCuffErKGxfVFOQ1+V0bQyKfobCgDB9gapkNROdx4/O/PpaMFagGvSxfgh0wTIInI7up3ESnyJ/Pd7cjobjic9lWEomNs+YYz9l2SpXuBbzffw6V59ebiQoO+9VA9xe342nQYK80ObJQNkOnMRJK8GQlAq0hn3cSZLcJGMS5iwF7hd05+wPNHD8L10VujA/9DB25tOS5XDcpaMp2YZaX105A59mn97QpjcKCM42oLq4QrmWHQYoFeauI8fo0BmJcmTzQuQNN713RnIuWee2AQeXk6vpwAfrhdFPUc0Pf8WlM5/xmtHMKrhmZXhLm83gXbslcYvLU7umw6Yw5GXXrajP1J7glEjFRQqUlFiR2Zj26nHnN1s3UytQM0Rul6mbEmi7XUA9iQU6gRnDsmVpNVvPu785yNSzzkVWB7HJ82z3DVBLAwQUAAIACADcfnlUlBOzImkAAABuAAAAHAAAAHVuaXZlcnNhbC9sb2NhbF9zZXR0aW5ncy54bWwNzDEOgzAMQNGdU1jeKe3WgcDGVpbSA1jERZEcG5GA4PZk+8PTb/szChy8pWDq8PV4IrDO5oMuDn/TUL8RUib1JKbsUA2h76pWbCb5cs4FJliFLt4mjiUyjxSLHHYRqOFTXv/AHpuuugFQSwMEFAACAAgA3H55VDTUue2PEwAA2jkAABcAAAB1bml2ZXJzYWwvdW5pdmVyc2FsLnBuZ+2bfViS997AcXXaS6k9p/PMZQrbrK3aylm5SgXOVos8nfRU26wQWbkycwK+IAoCdSptW8ryOc3KhNNwUTOhMgVBobJFvkxSElLeYmSAiChvt4DAA+o5Z+fluZ7n+eP8xx9c9wvX7/P7vt/f73Xd95d/SEOEvxL9CggECk/dvnU3CPQrDAg0r/ClBYE71ond9wOHsKLdiA9B7L4YY+Bifs4HOz8AgW7SFk4f+FXg+mXc9n1FIFBEZ/AXJsZe/RwE2oxN3frBx6VZZpWl0e4iywv8zepfM0vFv8GubLBXbP/4lRUN+5d/FPd429Wwedt2rjx++7gj7RVzeOr33107d2XjV/lntvJXHWebZbfWtBgffF8HdmWqJIPyCM36oueJlmYSOw8SWVqIynmeXNSXqJdfkifKM6nGiIAwoGNv/4hbGDyZuP8aJix4Qn+tc03weGdJNi8oL6j04CJu8AhKP6N9NXh8+mWC8oXgSUpCBXIW8uB/hBQN4jxmLBVZszy1Zrnxe8t+rMjrVBFEHpVgo6bcNk7zT9FWkO8g0Qtl8pOOlst4xwxqYp2gxD/VDPc0Cyzl+uRKXVVDZIkpr9Md3f/ezOYn84BI2q1zxWxH4ncHZgR9ST4OQWypWn4ofGbv376n/N1F9txfFchUaeKsGndx7+TyK2Y0ef01zIqd8lne/M6mBmP0jD7HPuOd24DqnJFj8SJuzZW8Wa3+qP10oHgOXhpfoaCRx7IJEPejSrrjHZH1nUr9SK7GLeOq8RdUOTDbBYEcTfUOJZiIaRKJzAXE2vbAHXskaAkCZj1LqAeupZNHh4wu53Y+e06adnmn2e3tL/OMJPaOJ+C9/D5Jj6XfsZGi20hnEIqnk+CVCrJ7VE8Z16sd/AyI14CwwKa1kXCPl4Jcjp/TT9sRgwHe41dKU7CidvAnApqK1VR4UkXjq5oSCPVChAqV9Va6xmyTFXhuJ049T6hhc+aMZBnBCRBDjodPpDZnj6e/mdNu7bZJS0y7bpraYygZZpwALecrja+9e+2XKyoex+ywtZPH3F5YCaNVIaZH3I5cimkmq/JAalYT11S8+NvHg3M+A4g8VfYocfVJx0o5cJSHqlWNSN+4rrEklEFq5W8Y3XP2n8iK5JpGIJ6bEJLTyoI5run15mzgNNFukHv6SA9xdSyI42vR1NcSxgngyIZv7RN/WUdZxA16gE5rIJ1RidkJBAZdkiyoGMS7j6IoDOHRSoXUf/oLUT1LHmfk/2JRI7SVHtHIYo7zx4TTR70v5nieqLZUKMjQRu9pFd5NtFv4SvCZDHDBO6pP5+JCzdGWtEDyBd1Seamnn0axu8oEGVllIyixGbxOedjDgy62yHp8J9YZnX/VahE3P69UVQ+D3vvYlWS9tnS54y8+WxXJrcnq/b+H3781tkPwEDwED8FD8BA8BA/BQ/AQPAQPwUPwEDwED8FD8BA8BA/BQ/AQPAQPwUPwEDwED8FD8BA8BA/BQ/AQPAT/f8AzIrkzr8elxhdh2ycfJO942BlTtaHmT4ns6Bl+KZd5dlvNrdnlTxcg4v76ktud8Opt0andc+Itm101u+PGTdG5y1fNSYjBbRjYvlvGI/LIJrNF5aVpPEyB347068f1Ilcywe8zibzL92N7iHUyRav6wap0h4TEFvMDexyLpPsdHj8wJIlqjKfqWjoZHxS3caafmySYTo7XuYxAnXiOtCj5ciRc5x22TGttQFe/aQBvVhSq2GbJoxlpqxorFJZ2Byv+/sZRx/tsruPT+G4GkLmHG7DTxN3mBw+YjPXFJI63v86i7I7kLkDrXLpWjObwXviMEpmJSrZoaYr7nvM3SKypKasBbml7CxNww9MTh6ADToN+4U+3F9zL8w5wqf4J/gYFv56Dn1X4KI981neY43qrdPSQq673S0XA6lOfTUomICKNp89P0sso55mmR7riphkTP/ik09wf1cxSNlWzbR+FBzaIpr+lnRQ4jb+uZm+hSVvmzK1YP/N/qf/3/rcrzdTfGswgEPumUAQmWwYzwQWeYoGsf3tc6r5OHOlBP154NcxCE/vSI+R4+DP46/YSEEi+TgmjVChYin8kUtuj/F3aLb55H2JfBOHWdJp1OTwyH2U60nC24foBHlRnSEI/BneaOCIKkA53ScazyA6k5VLhULrvmai8pM3eI5rW0FES2vRDOFFWK5putlzqvI32O9BUCpKDtpEnF4omIAxRpO8nkZcAUHZtJii3cHSP+8U/8sfS/XZJikg4zdsrZveM2WQM08PvdTLTXqyeKID0ZMP4xdws8Qp1BOjp/gqFWIIL6uke+rCmb/A9Jb2guD7+qFQGcgI+H5znOQ6ZuktCNO/Je4qq3dyyoC1RzY78GY+ijmyhmn9IOF+JtHDwSI6iTDWe9zhTdqdNU9uYOAquuqCvJhnwl/gW3UFUCUosFOJ7ibE9RIH8qiANTaU7iLRLyRiUnO/Dd5jOiwvtrqnXUIXFF8SGGmZPyjbQHfMiLo2hdRpLmqTHt9WkBeJfsonfF9WSmzcf2QcdnnxM/Fy3BbyT9BPeijORWyu67VqLv04iLL0kxBb+HjVPD35fEksYby8a9/D21v4URo1trkZhLUSB1F1kpnUlTrFpjB3iJrQ8wSQ5zKs3BbYt1wBkzQHG9HRtBI26/ZciOJpPLa9v/KvXehLjTOCX4/fRvuq9W70UMW+E4o/tgMjjGLUO4ZMTljZdXz2hjwyJYtX+xC3yXrRKWh+oEruzkjDJSfkD/XpdLnxyPZwEnIDbbwpEDgJsP+1cbQzqeQL/mWGdlGl+BcRTPcMJxvVjFpsJQIjLF69XOqFO8eOWwktnG5jRtCQlBsFKtBLBA8Hw/ta58Zxqi6TOcDOmCo+QMV8H4D3wHOgPVvuuy72bolcWvQQlw8FV7BmHNBRBosw4AdTOY0rfiiXDxn0O6hSHAPEpIGVyvU/s/1GUlOLcHRRnN9CxRi/cFvTKtE1TuOzzgEWuVCio0xckcD/MXwu3Z1hgfgbVPMFjUgyMaVsOU3nU+xHAZ9zoNu0FrjkTGsm97q+fpmA6LonNgegTm2tFUy1YmKh33OLrTE9JxnpPeYxlXDslklvmofuGnGZ+9RCrXhAuN7eiYR1shxVmkaJ9p/QiEad9jNwEDLlLhyFIk27MwGvNi50rkjkxKP0aM3aloJK+sT97c7Sp+hl8l0hCbHhmfPTgEvP4uspHUkBHSlDSPbzSoUoFXuzk+KssVN9mEUU03kCHDRSrwlD6JimNcvpJUFvPMIFv8ewvDgT0CkTtEPcuRhWGhq+MifU8Ah1T7FzENZGIFIaoZEoJpKYhgSgnmZk4Hxzb3N1fUNWGEI9dxmk2JnfAWxfcI38RcXdJh6YzXy00SRh6swKvgTXu4Gr5HfIelrwFq8D72gD52ngS2zH5p1qBA/Z5yWz9qmD9blMg1rCrRJevg4nqrbSRI9eTW/zSH4pkcfHyooutkIeZrQsGpIj18GebMdI2HZgYq/ie9rVzM4ZbCQYo4dyyt8tUYbCkwy3gfTXoZTImtHr8m6xC4jS5KXnA9fBUClZUTiSWdPUfcpr2U1u9nukD118OxN19XJ2ff0TF2Zz0PNMDkwZ8uY0fEyHPNZ2PeQFIKBMdpDV5bpny99cOmT2fkoqVcgFyy7gwkw7r3xONySgTFWvYiE4zmXsAtukAWi7sTSLXi4ZrexDZeodZDnxj9VmfeQz7TfrI1KSM2aKqHvAdvkUylC2Bflu5iEvCCSTgfLljrPBGdl/0OiBfsKDXe/oxfjh6FxBV47D/itSbOc9EhKzRVycT1Gd3QKJM0zEXAfHDW2mauEmix1pWKFfw05B9sdwOSKdZaBMlee8+vT3N/2akfnRwRdlYLkIuSoaupUJHAxl/3aSgfdGlOKyaxIiRoKcl3Agu6QayhbpKUPlju6UZMQRdyb6MFdHJvUcZrZV3vM5niy+YETI2NzFd0/nUGFfwNnF1p9nnMJztLSOh+OEZnl03THyrcVE1OJ+s8YxflCkEaPGonVKoaJFJltYUsyu0zjNMU/v33qrPgUe2t4jv5pUKNtxih2EjcxGy0tLhtg9oaiL8ekKR6oFJPn3v5rZ+poJaT6dldlh4I8oy1lpy5rt5xSo5V6w71KEyuYEyVwIvS51tbtO14jvKVNJqGASo93uvnmBmf8ry2/NUb6AIW2m+L9UrWOIcV1KaQg/xEoNxvdn7xhHowWzvvgwznDAPhCH04OpOKI/SWPLWF39kakvgfwSOTPdI0yAFgvETTRqLNR9JLWivHorT8TmtHNZSerzj4wqF44iuPOkEXi0Mp1Uoirja1RYLGw14Rm8zAdSeLMmo3ZzLl4EPLzcKo9PdmzG2wp3cJH4fshu7vDGQrv8x4dvkLlcy9J60SfIIfBJZ72GhA7XncC1Hd5vs6+cggvnIlH2mqG59J+ifQICAUKqNw9AG6LvsMJyXImofprpIScOHXJw6p6F0OIkMafYbfUJGq/9N77fwzjZ6N06AOVH+6E60ADATNyjp33K1R1W0HptFgN4YaEece9svlnaf/Mdq8qbgl+KxCLh0BeHPtghrf0Hjjuq1zQo5+THMb5Az127m925JJjZMksNAXMEh3k/6tSj/V88vWnT7IlrKyK6op0A4l5We2mLZ07QLG1AMq3B7kw6H/2ga8UYZaZMbXm5kbVA+78mbr+Ka+nGk8fczmwBJEoagmfeq07Q3tt7/SGZCQ6I8fJlY018gL/77+pBLXTIEtbd/eQwQB54rvhSR/bQCpZ6EJlHxgdQu8fBpw3/xd9l2U+UVJiuNZ+lfFqjkGHK14kvEb8ffKFBFPYnTGve8eqmaSsrMBGKtT8jEiLMIM2Ihx6TKfpqdsvPe6LVwrmv7kPclJVPrVOafl9+koWNV2LpoDOD5ItFhMPyj+ZbPFOOWLJK5ZeZt+vFmhndMsJ/VZDtWuTlgUsI3QNzmtS2W03TPcX0gEceseZJclnhk1uE7RmLdMVg5xzQi1WUEZY3FyJ+0VUoGwS9yjMV7U0aPTCsABjs2NsMD36GSF7gfqrrowzjBcGT0E0k6yZzPw3Khfx4P8xuEY/dxAs2VQeNe6g550lwjHWwkkMOa35dEQrHfVe5njkUfgXuN6RrvKMc3qmrkCN1soXuQo/ZO0fxTzdmLeLihoHEPfIYfr/zmE1hAFKo1aN7q7mRh498KKXi3+rApwkUs879eWpwCwgmQlYpP1LX7YqGj1kxE58+5CJ3Gt1CNHxZG4onwHELSh2xtvARNrUih3mJtUtIjxgOVM9dznkyJuFpGZlnEgfUOiroWvVPIYc+2waU1koI6sWb2sW9d1j16Wb/TvhgrdD1v3lVS1ay/rnMeE1AilRaDraAFcvdGUsc8AZKQAtQr222kYBC0cfAvEkVqpk1Crgp2G5FrxIoxw95Aai3pNB+Fp48dDQirJF+UDmtLWhg5BBVnn+Q4Mbe418ncKj+ULqkbWxXBbWzXOB5p32fklKB8BrfTc5BB6cEJYNVOJilDSjsj/GXLHKjuFbPV/X6UcOJUTvqpiT+g3QO14zCgTaIiAwLNuaxuNdHURIANkxAMWmP5bx4eVRkzCScJrku4xh00MC8gpn4/4WTg6byvias32AeDelxhQl6trg6UrWAOe/7TVSuLJNP9kR9aAJznzVp/5H33FP95/HzwwFxfTl+tDdTd8l2Cz6Hh94jzzS0wV1e6mqxbptkU09FQexkZ7IVkzHDrrhcQTQUE6K+1ButQMGvOzGZ4rICAEL8A4gZCHk/9537fXOPYrnBcamUJ7aMWtfc+1e9sllnSyeY8tMDzc5SodFNpavwWbpK7vFcWN08G1/UgLl+X9Zh2zXeld/UFgwnMDNQV2zfjy/IzEOJ5IO76fzlXmGvSy39eQpiZLuO9bWi3Ct7uueu3wjWDSWuaeqYNNJ9B+3RFxyLVqME2OdNQ0vpn1Ah0LksxEHinWWrePzd4mpci5K7vSrrEcN8kgQJEpSEUqmsQnxYCi2kPmoTsWsaJpaSltf7TrPB3MxHqIO9ctWBQTvFUdUq6umQm3n1FGCizB+eZWophYP4u7aJadlTTVx+AsszGIyR3Cpe++oN4Etfdh6S6r9LWoeQd/8tW1lPx5doJ+Nue6Y1+wNZf4vU9dku6grEUG5E10PPoJLzU1oRw3c1B6fnjldbggFZ6xiInEv6VKTlUr4nA8NlZmjKjVnZIdigMdKz2a61zMmB7Fftvg2cvVZ2kIiKxjje9ZRLHI8XBqhto72hGYNUt/BfrnYFJNF1DmlTaIXY2+SsWw//cEpNFO4zk2lrU5bafOi9vq/nUlLdV94PW+ZH7AXSSIW1/l/AxmIi8rm9ESfCec5zykfo91U2RrfjeftvPAVx8pcZ9whLjK7984WLBo/M+9eOxl4Of22n3xqU2OhK/KxjEeZ74r/V+bMq/NCXJzfpTYIxmd6yRLRbQLSWO0UAFKxpFP0m/dqNv4/ALoDs95ndELrdWsjTQdgYSFoHuWARnwhyYoSVCoMOi8nYxpru0R+KMJ4bcF28I37/NjsbUit3ph65c9Ely6e7AfM9VvmqCr/aM5QSmlkkadRrVJK32LVkfGKtHbDKFxrZSopXF5df1l5DOUreRR3daXgZx+cTZzw6fFiz9d3yQ+F+FBMAfRlxyT8OJfzASvJX6UdpW9oef/fG/AVBLAwQUAAIACADcfnlUOp3ncEsAAABrAAAAGwAAAHVuaXZlcnNhbC91bml2ZXJzYWwucG5nLnhtbLOxr8jNUShLLSrOzM+zVTLUM1Cyt+PlsikoSi3LTC1XqACKAQUhQEmhEsg1QnDLM1NKMoBCBhYWCMGM1Mz0jBJbJQtDM7igPtBMAFBLAwQUAAIACAAuviVU9rEOQqMFAAClFQAAIAAAAHZpZGVvbGVjdHVyZS9jb21tb25fbWVzc2FnZXMubG5nrVjfb6M4EH5faf8HC6nSnbTX3dO97EObihCnRSWYA5O094JccFJrAef4kTb319/YQJrc7QrIVqqiYjTfjL/5Zjzm6uY1S9GOF6WQ+bXx++UXA/E8lonIN9dGSOe/fTVQWbE8YanM+bWRSwPdTD5+uEpZvqnZhsP/Hz8gdJXxsoTHcqKe3p6RSK4NbxqZloWDwJ46ODJ924wcc4qdaGpa9xEl0RTf2q4xuZWogr9njp74RuQ5BIHkWi+UqUj41ecWdZwTQilZRJ7pYseYTGVVyQxNWXEemmsu7VuT2sSNpiEAu4ExcdlObFgFFKKnGuDz8jzsAFNqu7eAaMYxGIgnkYpqjwJeVcDFuaiOPcPGJDifQUq8jj4qt2O5C2c2Adp8v2FNQ8IO60RIlLOi0MSNAPQc8xH7UWBhAFXQhEZB6HnEp3gGESq1iKxOm4SIEuWyQmW93cqi4gkSuRYUO2E4k6O4Ce5tNwL3en/tsu3Y9DFaEMU1rYscgfN3c+ISf2E6J+jr9TvAez4OsEuBTu+OUGJMvIKXPK94gbbPspJj8JTMIjci88gioUtbxaGLP0Mc6My74WKK/QtV0heUUNhP9yq4GOFoCX6+I6glODtPUCsTCFiY/n3DieVjWJhFK5veGROr4EzJ5kVUz0gE20I1Jb5jad3oq+2dfe66Tmd6Xts3urinLP7WZ22RBdTfY+SQWxIFoASws2S2ZfkeOXIj0S9/fP3y+vXLr/1ALvWJ01Rz5OIHSJP6HWcHqlmCVOC31y70fdBXKw470MWqduNgXayPskbPbMdV398J/qJLE/QnirblqxexhIW87hX3jCxMyB9Imvq2pbQBGpRFsf/UVHxdPcsC3JUoESV7SiGryqdKqHq/baTfpFWqLgG9I5EZE/llv+uV6xBzpvO7AGGZt6pQD5sCpBN4raadUuwncPGSp5IlaF1wACQBYtttKuK2f7WS81K274uirWQzCFbEB3axLmSGtqwsX2SRnLB8HE8fsO1aBBJp0SNw1WcPwLA/AWNDUfC46geDKE2dn1YXK9sFAiOq5agkkdVlBWnPtimvuI5WqK2wuDlj+VqCPlIOx67OHXjXYulNk2OGrnUXTemh+hxW5/HzQDsQ13fze5zNuuQnOeuNqUWDMeUBqgPKkYyxIPfGhNyPsXjEMF/AT5/N0aADddsVVVe0MVM1ku7bM0ipaSdkXcKKogRKS2ekHOclwHAiuNQ2nR+0hga0O8M3YschjCLhRS/NJKSO7eKI2tSB1LWPfVbQ4yw8g5kMjir7r2hu2o4+Gf6rV7bXUwZLdiyP1fgaMyWEPbxLRKLfqVrRUf9di38Qq9r+dtG2RneGHy4uR8Zz0k1/UEasqni2rfpcK5rb8M+JQvWFH4YwZOvn+T8Mge+SmaOx8afzczKejslRbxA/ydTwbL13JO2kieGUhvrGcLCmw61cAk7nqj9K9Dak2vlaDsdoa/+wMNxyhaeBTcF2xZ9KUfWOIrouBh9uuizOP9UgShL6MM6ekAQcybqIdbfsJ+kNoyXpsDDAshu3Ts6ZFufobgwbSkUG7CUDMMMF7vhvjocTHleyThNdxKn4po8I2G6d8f8PcusCbvtqNWVlJ+LmhLr5mShakhqn3ohR6lCHg9VxVIbnayQIpzrmAO5nczj+1us+C2rD3t9llmZNY8tkBku9kVJCHGp7kWWpOQ281k+VqNL+UeJgeGe6oEF1V4JbEgzS35Q+eCKgz2pm1a0phVvTUMB56DgB3Aqx20Q0r9O0jGFYz89AAPobFPwKAa0PUIOu7x2eurK1AtJYLn+thn0i6xC6cUibk7pKRT7Y1jPDoLX01GE62M4xH1uzAZeZg9WhCTemXe8fYb885sprJ9VxfL31Rw3id811qP2SOKqXaOOlTKFrnFoenkr9QfXq89H31X8BUEsDBBQAAgAIAC6+JVQVHmAbowAAAH8BAAAxAAAAdmlkZW9sZWN0dXJ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Lr4lVKeK7jYMBQAA5RkAACoAAAB2aWRlb2xlY3R1cmUvZmxhc2hfcHVibGlzaGluZ19zZXR0aW5ncy54bWztWV9v4jgQf++nsHLaxy3077UVULE0aKOlwJG03T5VJjHgq2NnbYeWfbpPcx/sPsmNEwhQCjXVtrenu0qoij2/n8fjmfFMUjl/jBkaE6mo4FVnb7fsIMJDEVE+rDpXQfPjiYOUxjzCTHBSdbhw0Hltp5KkfUbVyCdag6hCQMPVWaKrzkjr5KxUenh42KUqkWZWsFQDv9oNRVxKJFGEayJLCcMT+KcnCVHOlMGCAH6x4FNYbWcHoUrOdCmilBFEo6pzTSMiWiTUqSRNhtXIKeWSfRzeD6VIedQQTEgkh/2q88tB9jeTydkuaEy4MYuqwaAZ1mc4iqhRBDOffidoROhwBBqD0R5opEdV56BcNiwgXVplybjz3WPD0hBgBq6n9DHROMIa54/5epIMiITzIKqmZUqAdGlsQVKTR10M5EPRhOOYhgHMIGOsqnMR3PXcpttz2w337qrXylW1RgRe0HKtMH7Lu9hGvttzfbcduL27T15nS8RrVnEv615rS8yN+8n3gm1Xatcvt4V0P3faW2Hqgddpb2GHRueyW2/fbrWjz7ddt9fy2l/ugk6nFXjdOSrzygX/q5SWXbkCLi9SueiwepTGfY4pg/zxxGsV0ZCBGJZDEogmhegaYKaIg35PyPC3FDOqJ5CoIM7QPSFJXSUQ5T0TT1XHxIgzp8sJQTEIsiJWT/eLYN3bP13aeylffr6vZ9WsFAmsOxJavLP6e+WjQv/Tw83qr1G0Agk0wXzSEsN31/7oeJ4qT8qb1X9OzcrYJPY2ljLLoKvqv2i+/cP5+R8cH29WYc1qFaw1DkeQ2fUsMS+OzKSosT0ONR3DpUGe6DpIGfPTJBFSz3P74mChxBqaykDwpeAxz6gvWFScGon7JGrjmEwvRJZfiP495U0Q3nPQACKdwZF2EsKRjzncw1TDMYcFh0r7SlOd3b/NqXRdUszQFadQKBB06a8cezjCUi2FdnFE5uoLa124HHNz589r5XCqiI1g22QrxWCXVrSSjKlIlT3iGkqQ2Eqyk2pGuZVob5YYLXXOo9lG2I0ha9kI3pC+otrOxAIVOiCPD4QNqAkerUJJCLdS+5FqNCggKBZ2p3MjUhahiUgRo/cEaYFAUTgvpEcELZZcaCBFnI1CUTh1GDSm5IFE5zYL3cIScQpIk5wY0fkK31L6HfXJQEjgJXgMJSuM06l77b6euAh90PwH8SdYqbnSeGaDD3nJ5rUv3K8fjAFxNMZQZG5HDlmQxIl+E348QVzoGQ7MEZrckB16RKNszmZv1guO8DjzJOMdGSn4EIUDyDlhIoQUSnlKbAlDzJHgbIJwCCGvjF9mSQhGcg/MqdWrFczh4DTZ05COIYKEjIi02nN5b//g8Oj415PTs93SX3/8+XEjaFokQh43y+VVYmNjs2CNfNKYvIBb02q8gFrbcFjjXr/iSvNhjXymYLfGPm1ErIEr7Ygdck1T8gJ4Q2vyAnJDg7KCbQoZm1QVLeA9s9l6I/CuveD2LnC/BssEWTSs1jWVkim7nq/Csor4Jy7COlcBGMy1qlRcv3PVa7i+VaUy8x2rTGbH2e5Y1V5fLMsuUxt0F+oCKxXg4h3mVQRcvYzGUDdF75ZZ3yGS3yksfkRzkofW24TFq47r35NS/qum++l74jcynu9eep86rYv/g/cfNGL+VLwgXXojWryoW/4oYGZiymmMmW8K++JLQu3osFwpPT+1swNsy59majt/A1BLAwQUAAIACAAuviVUj3ZV/m8CAACHCAAAJAAAAHZpZGVvbGVjdHVyZS9mbGFzaF9za2luX3NldHRpbmdzLnhtbJ1W247aMBB971eg7QfQJRCElCIlXERVdkELP2DIECwcO7IntPx9becGJFnYJi945py5nLEdPHWifPyt0/H2ggm5AUTKI2Usha1Dw58vIVVkxyAMUkTBX8bfB77rDH2vayE1+FGcQZbY+XwyG/RbsZcEJKP8ZJBuEPR7bUguZExYGXbqTN3pqA1sKtgwGsKSKpwxiIGjJvVGrh+0ZkhIBEGkYY59WmGMXHZkbyqeTf3R6/QzoBbCRHz9Yd5WoEjSZE04sCz90PHbdajACyChnpdRzjdvG0MBgz1CuPofUQry14kavyNybcpdmHn8QogDrVskRcpDs4t6A9d9im+oW/iL73YPPG64gWqat7vRPF8hbnIBzGBcx3eeIhekWs+f73FlRFZvRJ5AqofVoq7uoRZ4TOMdJ5Q9sbORxqDPItxU3Hf6fvv5RSEY0uSG8SBJxthmxc+G5m3HJoHQB15rKG9TjJx5/1qY/Of1FeYhRQb2pNzdbGeqqL7PxihT8LrFKvOpo/izFJHIneXS5miOqAvmKAVrSkVSFAs91DxcuaySrVK0mtuL7Srrrb3CTya56UCYyrGlrYKtJSh9TIuL+CrwvafifIASqdyDqnHuPRVnnjKm9hKA10g1Vz6nZrGsirqu5oGFIKxjxZdwwHJyd+YyQVMcT9VHs0Ei8Wo22TrvjpzB5zQmSAXXDgRVNNfgyThMiCTX1zqLIdXsVQlr/ZUog6mC0OBpo2z1qR33mijWk9E4OdPIWrf6izs+6Kl43TtjhgRuvvW/4bITRIbvJSTvvdWdsXWPaQxvQm/xRIo4Qa97ZbLzqcagf5s/IP8AUEsDBBQAAgAIAC6+JVR8n4QKAgUAAF0ZAAApAAAAdmlkZW9sZWN0dXJlL2h0bWxfcHVibGlzaGluZ19zZXR0aW5ncy54bWztWd1u4jgUvu9TWFnN5RT6u20FVJQGTTT8LaTt9KoyiQFvHTtjO7TM1T7NPtg+yR4nEKAUarpbRittpaqKc77Px8fnfD5OS5fPEUNjIhUVvOwc7BcdRHggQsqHZefGr38+c5DSmIeYCU7KDhcOuqzsleKkz6ga9YjWYKoQ0HB1EeuyM9I6vigUnp6e9qmKpXkrWKKBX+0HIirEkijCNZGFmOEJ/NGTmChnymBBAL+R4FNYZW8PoVLG1BRhwgiiYdm5pSERDRLoRJIvOmJOITPs4+BxKEXCw5pgQiI57JedX47Sn5lNRnZNI8JNVFQFBs2wvsBhSI0fmPXoD4JGhA5H4DDE7ImGelR2jopFwwLWhVWWlDtbPDYsNQFR4HpKHxGNQ6xx9pjNJ8mASNgOoipaJgRIl8YWLDV51vlANhROOI5o4MMbZGJVdq79h65bd7tuq+Y+3HQbmavWCN/zG64Vptfwrrex73Tdntvy3e7DldfeEvGeWdxm1Wtsiblzr3qev+1MrWpzW0jnS7u1Fabqe+3WFnGotZudaut+qxV9ue+43YbX+vrgt9sN3+vMUWlWLuRfqbCcyiVIeZHIxYTVoyTqc0wZyMeLrFVEgwAxLIfEF3UK1TXATBEH/R6T4W8JZlRPQKegztAjIXFVxVDkXVNPZcfUiDOnywjBMSiyvFbPD/NiPTg8X1p7IZt+vq5X3Szl+tUZCS127P5B8ST3//x4s/trHC2BfsaYTxpiuHPvT07nUnlW3Oz+a26WxkbXW1jKVEFX3X8zfIfH8/0/Oj3d7MKa2UpYaxyMQNn1TJgXR2ZW1MQeB5qO4dAgL3wdJIz1kjgWUs+1fXEwd2INTWkg+FLxmGfUFyzMd41EfRK2cAQl3KlzBw2grhlsYDsmHPUwh0OXatjUIEeopK801elhW59aVyXFDN1wCl0BQc3eyiYHIyzVUiHnG2IOuqDSgaMwC272vNYOJ4rYGLaMNikGu2NFK8mYikTZI26h34isLNuJZpRbmXZnMmjpc1a7NsZuBBplY3hH+opquxALlPuAPD4QNqA65K8KJCHcyu1nqtEgh6BI2O3OnUhYiCYiQYw+EqQFAkdhv5AeEbTYYKGBFFE6yrCaJgwaU/JEwkubie5hiigBpJEiRnQ2w/eE/kB9MhASeAkeQ38K43SaXvvvJ84LHTz/l/hjrNTcaTyLwaesQfNa1+63TyaAOBxjaCm3IwfNI1GsP4QfTxAXeoaDcARGG9JND2mYvrNZm/WEIzxOM8lkR0oKOURhAzJOeBGAulKeEFvCAHMkOJsgHEDJK5OXqQjBSJaBGbV6t4MZHJImfRrSMVSQkCGRVmsuHhweHZ+c/np2frFf+OuPPz9vBE1bQtBxM13WE9Y2Xg2skS+uIW/g1lws3kCtvV5Y494/48pVwxr5SntujX157bAGrlw+7JBrriBvgDdcRN5AbriOrGDrQkZGqsIFvGcWW6353q3n3z/47jd/mSCthtW+plQwTdbrPVfa/75oufo/r+dq3/gQH9eqMXF77Ztuze1ZNSazVLESLjvOVtuq1fpq2WWZVqCz0AZYuQDn7DBrGuCkZTSCNincmZDuoHB3VAWv3jzoxjLICudjquBdu/MzBeP/UFlnlXpNXVGPRNSAdiSzHxS1ntv0rtqN6w8NH7WL338w6f5p+LKn/Hvm0gfM/Lva8jf8PRhf/pdIZe9vUEsDBBQAAgAIAC6+JVSTaEB+hwEAANkEAAAkAAAAdmlkZW9sZWN0dXJlL2h0bWxfc2tpbl9zZXR0aW5ncy5qc29ulZTNjoIwEMfvPoVhrx52LWLYW1kgbrIfJvoCRUZtLLQpxWiM774UUSmW7G57oTO/aec/dHoaDKvhrJzh6/BUf9frtV4rWcLobttabNxiExabtNgO2rYmrIDadh41qYhOLnt2DTY41sFSWpCEQRqUSvFcO52nCfbQFDttEXwPso3E8Vs0cQ3kKEAymu8awAsCd9wGci4zwtqbhCj0Qr/N6GMWjKbwQQsVMcggVxd27Hs4MPYTZAPB5uJF9TC8jBwTsmqyiULsv4RdfyWpiX951tPwc1GKOcmB3c6YImwqujMzICnNGzDGerbBAhisFKTf/5B3jfkzX2EJkXOd00zX8V1BFlQV2Ehe5mnzZ8cTz+sN0xFLOKiv+k/1irFEaGHXi6HHb/yiEddU1kMY9cZcWZuex1tW6HIVn0TuQBZ9KakqhT55altmSU4o679bimZQ3XToZuMiF5tNoThnioouaNnyAi5viUVTPU1EBLxqnqoI8mFDH8Vu7BidrjqdziyPyd58IwbnH1BLAwQUAAIACAAuviVUvH0190oAAABJAAAAHwAAAHZpZGVvbGVjdHVyZS9sb2NhbF9zZXR0aW5ncy54bWyzsa/IzVEoSy0qzszPs1Uy1DNQUkjNS85PycxLt1UKDXHTtVBSKC5JzEtJzMnPS7VVystXUrC347LJyU9OzAlOLSkBKizWt+MCAFBLAQIAABQAAgAIACu+JVQyG7oi+QMAAOAOAAAYAAAAAAAAAAEAAAAAAAAAAABub25lL2NvbW1vbl9tZXNzYWdlcy5sbmdQSwECAAAUAAIACAArviVUFR5gG6MAAAB/AQAAKQAAAAAAAAABAAAAAAAvBAAAbm9uZS9wbGF5YmFja19hbmRfbmF2aWdhdGlvbl9zZXR0aW5ncy54bWxQSwECAAAUAAIACAArviVUH1SKajADAADHDgAAIgAAAAAAAAABAAAAAAAZBQAAbm9uZS9mbGFzaF9wdWJsaXNoaW5nX3NldHRpbmdzLnhtbFBLAQIAABQAAgAIACu+JVRxV5SdFQEAANECAAAcAAAAAAAAAAEAAAAAAIkIAABub25lL2ZsYXNoX3NraW5fc2V0dGluZ3MueG1sUEsBAgAAFAACAAgAK74lVNebcJYrAwAAbw4AACEAAAAAAAAAAQAAAAAA2AkAAG5vbmUvaHRtbF9wdWJsaXNoaW5nX3NldHRpbmdzLnhtbFBLAQIAABQAAgAIACu+JVSOc/b6agAAAOUAAAAcAAAAAAAAAAEAAAAAAEINAABub25lL2h0bWxfc2tpbl9zZXR0aW5ncy5qc29uUEsBAgAAFAACAAgAK74lVLx9NfdKAAAASQAAABcAAAAAAAAAAQAAAAAA5g0AAG5vbmUvbG9jYWxfc2V0dGluZ3MueG1sUEsBAgAAFAACAAgAanVjVO4DzUxJAwAA4wkAABQAAAAAAAAAAQAAAAAAZQ4AAHVuaXZlcnNhbC9wbGF5ZXIueG1sUEsBAgAAFAACAAgA3H55VAairqlyBgAAJhkAAB0AAAAAAAAAAQAAAAAA4BEAAHVuaXZlcnNhbC9jb21tb25fbWVzc2FnZXMubG5nUEsBAgAAFAACAAgA3H55VBUeYBujAAAAfwEAAC4AAAAAAAAAAQAAAAAAjRgAAHVuaXZlcnNhbC9wbGF5YmFja19hbmRfbmF2aWdhdGlvbl9zZXR0aW5ncy54bWxQSwECAAAUAAIACADcfnlUWYGOgVEEAADcFQAAJwAAAAAAAAABAAAAAAB8GQAAdW5pdmVyc2FsL2ZsYXNoX3B1Ymxpc2hpbmdfc2V0dGluZ3MueG1sUEsBAgAAFAACAAgA3H55VKHTgU6GAwAA4AwAACEAAAAAAAAAAQAAAAAAEh4AAHVuaXZlcnNhbC9mbGFzaF9za2luX3NldHRpbmdzLnhtbFBLAQIAABQAAgAIANx+eVSRShrPTAQAAGYVAAAmAAAAAAAAAAEAAAAAANchAAB1bml2ZXJzYWwvaHRtbF9wdWJsaXNoaW5nX3NldHRpbmdzLnhtbFBLAQIAABQAAgAIANx+eVTrTeKpwwEAAIsGAAAhAAAAAAAAAAEAAAAAAGcmAAB1bml2ZXJzYWwvaHRtbF9za2luX3NldHRpbmdzLmpzb25QSwECAAAUAAIACADcfnlUlBOzImkAAABuAAAAHAAAAAAAAAABAAAAAABpKAAAdW5pdmVyc2FsL2xvY2FsX3NldHRpbmdzLnhtbFBLAQIAABQAAgAIANx+eVQ01LntjxMAANo5AAAXAAAAAAAAAAAAAAAAAAwpAAB1bml2ZXJzYWwvdW5pdmVyc2FsLnBuZ1BLAQIAABQAAgAIANx+eVQ6nedwSwAAAGsAAAAbAAAAAAAAAAEAAAAAANA8AAB1bml2ZXJzYWwvdW5pdmVyc2FsLnBuZy54bWxQSwECAAAUAAIACAAuviVU9rEOQqMFAAClFQAAIAAAAAAAAAABAAAAAABUPQAAdmlkZW9sZWN0dXJlL2NvbW1vbl9tZXNzYWdlcy5sbmdQSwECAAAUAAIACAAuviVUFR5gG6MAAAB/AQAAMQAAAAAAAAABAAAAAAA1QwAAdmlkZW9sZWN0dXJlL3BsYXliYWNrX2FuZF9uYXZpZ2F0aW9uX3NldHRpbmdzLnhtbFBLAQIAABQAAgAIAC6+JVSniu42DAUAAOUZAAAqAAAAAAAAAAEAAAAAACdEAAB2aWRlb2xlY3R1cmUvZmxhc2hfcHVibGlzaGluZ19zZXR0aW5ncy54bWxQSwECAAAUAAIACAAuviVUj3ZV/m8CAACHCAAAJAAAAAAAAAABAAAAAAB7SQAAdmlkZW9sZWN0dXJlL2ZsYXNoX3NraW5fc2V0dGluZ3MueG1sUEsBAgAAFAACAAgALr4lVHyfhAoCBQAAXRkAACkAAAAAAAAAAQAAAAAALEwAAHZpZGVvbGVjdHVyZS9odG1sX3B1Ymxpc2hpbmdfc2V0dGluZ3MueG1sUEsBAgAAFAACAAgALr4lVJNoQH6HAQAA2QQAACQAAAAAAAAAAQAAAAAAdVEAAHZpZGVvbGVjdHVyZS9odG1sX3NraW5fc2V0dGluZ3MuanNvblBLAQIAABQAAgAIAC6+JVS8fTX3SgAAAEkAAAAfAAAAAAAAAAEAAAAAAD5TAAB2aWRlb2xlY3R1cmUvbG9jYWxfc2V0dGluZ3MueG1sUEsFBgAAAAAYABgAagcAAMVT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100,&quot;videoQuality&quot;:100},&quot;secondsOnEachSlide&quot;:5,&quot;hostingSettings&quot;:{&quot;description&quot;:&quot;In this video, you will learn how creating outputs helps visualize and analyze the data available within DHIS2. \r\nKey concepts:\r\n- Data visualization\r\n- Data analysis\r\n- Pivot tables\r\n- Charts\r\n- Maps\r\n- Reports &quot;,&quot;category&quot;:&quot;27&quot;,&quot;permission&quot;:2},&quot;videoScale&quot;:150},&quot;ispringOnlineSettings&quot;:{&quot;onlineDestinationFolderId&quot;:&quot;1&quot;},&quot;cloudSettings&quot;:{&quot;onlineDestinationFolderId&quot;:&quot;0&quot;},&quot;publishDestination&quot;:&quot;ISPRING_STUDIO&quot;,&quot;wordSettings&quot;:{&quot;printCopies&quot;:1},&quot;studioSettings&quot;:{&quot;onlineDestinationPath&quot;:&quot;Learning Content/Data Analysis in DHIS2/3.2.4 Creating a Chart - Pie chart&quot;,&quot;onlineDestinationFolderId&quot;:&quot;718ba4ac-6e9b-11ec-a965-7609ac406db8&quot;,&quot;onlineDestinationUrl&quot;:&quot;dhis2-academy.ispring.com&quot;,&quot;uploadSources&quot;:true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4E603D08-755D-49D3-A436-6F63930D51D9}:314"/>
  <p:tag name="ISPRING_SLIDE_INDENT_LEVEL" val="0"/>
  <p:tag name="ISPRING_SLIDE_ID_2" val="{782418CC-9D90-446C-AD88-E586E312AE0E}"/>
  <p:tag name="GENSWF_ADVANCE_TIME" val="11.694"/>
  <p:tag name="TIMING" val="|1.133|2.435|7.3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4D4B566C-F828-4208-8211-1F7DC3158E1C}:302"/>
  <p:tag name="ISPRING_SLIDE_ID_2" val="{2C59DE6D-9104-49E3-B207-5A3D951F0569}"/>
  <p:tag name="GENSWF_ADVANCE_TIME" val="24.576"/>
  <p:tag name="TIMING" val="|1.281|3.689|6.677|3.908|3.5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1"/>
  <p:tag name="GENSWF_SLIDE_UID" val="{564BF23B-A61D-40C5-9CB1-E1221DA92B3C}:272"/>
  <p:tag name="ISPRING_SLIDE_ID_2" val="{67C46AFE-0B86-4AEB-9554-1D218524C7F5}"/>
  <p:tag name="GENSWF_ADVANCE_TIME" val="12.8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2A5536AE-EF35-4EBD-8610-45B559223FF8}:299"/>
  <p:tag name="GENSWF_ADVANCE_TIME" val="13.019"/>
  <p:tag name="ISPRING_SLIDE_ID_2" val="{1BCE3506-9875-4AA5-BA51-62244FFB0DE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21F033A7-289A-4895-86B4-841D44AC4409}:275"/>
  <p:tag name="ISPRING_SLIDE_INDENT_LEVEL" val="0"/>
  <p:tag name="ISPRING_SLIDE_ID_2" val="{93FCC079-AAA9-49A1-92F0-394AC073CF72}"/>
  <p:tag name="GENSWF_ADVANCE_TIME" val="28.521"/>
  <p:tag name="TIMING" val="|1.144|6.624|1.982|2.928|1.1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NDENT_LEVEL" val="0"/>
  <p:tag name="GENSWF_SLIDE_UID" val="{FF68F383-1217-4351-962E-76A8C7A7977E}:307"/>
  <p:tag name="GENSWF_ADVANCE_TIME" val="79.000"/>
  <p:tag name="ISPRING_SLIDE_ID_2" val="{9F36B9A4-2335-4B9F-B473-36D4EC6253A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999DD582-DD98-4B9C-B469-7E8C54053904}:310"/>
  <p:tag name="ISPRING_SLIDE_INDENT_LEVEL" val="0"/>
  <p:tag name="ISPRING_SLIDE_ID_2" val="{335B09E9-442F-4886-B957-B26760748F7C}"/>
  <p:tag name="GENSWF_ADVANCE_TIME" val="13.941"/>
  <p:tag name="TIMING" val="|1.128|1.266|0.954|1.164|4.715|0.962|0.893|0.9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16E1CAC7-BC5A-42B4-BF40-EB2364B0BC58}:315"/>
  <p:tag name="ISPRING_SLIDE_INDENT_LEVEL" val="0"/>
  <p:tag name="ISPRING_SLIDE_ID_2" val="{8EFDE481-8318-40C6-B16D-A496CEE31714}"/>
  <p:tag name="GENSWF_ADVANCE_TIME" val="12.918"/>
  <p:tag name="TIMING" val="|1.129|2.838|3.2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F21F294A-49BA-4B84-8E2C-ACD77E8A6019}:311"/>
  <p:tag name="ISPRING_SLIDE_INDENT_LEVEL" val="0"/>
  <p:tag name="ISPRING_SLIDE_ID_2" val="{63FC51C1-D35E-40EF-BE80-D1C6504BBE1F}"/>
  <p:tag name="GENSWF_ADVANCE_TIME" val="7.703"/>
  <p:tag name="TIMING" val="|1.144|3.944|1.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CEFEACD-43DB-4223-BA49-9CC700E752EE}:312"/>
  <p:tag name="ISPRING_SLIDE_INDENT_LEVEL" val="0"/>
  <p:tag name="ISPRING_SLIDE_ID_2" val="{040F4ED2-1538-4A35-B310-9BCFE8AA7EAD}"/>
  <p:tag name="GENSWF_ADVANCE_TIME" val="9.118"/>
  <p:tag name="TIMING" val="|0.962|2.289|5.23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SLIDE_UID" val="{396A94F5-F3BD-41B8-9D87-AE99C765DD65}:313"/>
  <p:tag name="ISPRING_SLIDE_INDENT_LEVEL" val="0"/>
  <p:tag name="ISPRING_SLIDE_ID_2" val="{FBDA02A8-85B2-428D-8BF0-86EDE455DA92}"/>
  <p:tag name="GENSWF_ADVANCE_TIME" val="11.925"/>
  <p:tag name="TIMING" val="|0.826|3.013|7.517"/>
</p:tagLst>
</file>

<file path=ppt/theme/theme1.xml><?xml version="1.0" encoding="utf-8"?>
<a:theme xmlns:a="http://schemas.openxmlformats.org/drawingml/2006/main" name="DHIS2 Online Academy">
  <a:themeElements>
    <a:clrScheme name="DHIS2 Online Academy">
      <a:dk1>
        <a:srgbClr val="393D4D"/>
      </a:dk1>
      <a:lt1>
        <a:srgbClr val="FFFFFF"/>
      </a:lt1>
      <a:dk2>
        <a:srgbClr val="093371"/>
      </a:dk2>
      <a:lt2>
        <a:srgbClr val="F1F9F9"/>
      </a:lt2>
      <a:accent1>
        <a:srgbClr val="2196F3"/>
      </a:accent1>
      <a:accent2>
        <a:srgbClr val="FF8F02"/>
      </a:accent2>
      <a:accent3>
        <a:srgbClr val="276696"/>
      </a:accent3>
      <a:accent4>
        <a:srgbClr val="009688"/>
      </a:accent4>
      <a:accent5>
        <a:srgbClr val="43CBCB"/>
      </a:accent5>
      <a:accent6>
        <a:srgbClr val="70AD47"/>
      </a:accent6>
      <a:hlink>
        <a:srgbClr val="43CBCB"/>
      </a:hlink>
      <a:folHlink>
        <a:srgbClr val="4DB6AC"/>
      </a:folHlink>
    </a:clrScheme>
    <a:fontScheme name="DHIS2">
      <a:majorFont>
        <a:latin typeface="Rubik Medium"/>
        <a:ea typeface=""/>
        <a:cs typeface=""/>
      </a:majorFont>
      <a:minorFont>
        <a:latin typeface="Rubi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rgbClr val="276696"/>
          </a:solidFill>
          <a:prstDash val="solid"/>
          <a:headEnd type="non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buClr>
            <a:srgbClr val="008CCF"/>
          </a:buClr>
          <a:buFont typeface="Rubik" pitchFamily="2" charset="-79"/>
          <a:buChar char="•"/>
          <a:defRPr sz="2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18247F5-C6FF-419F-B255-C3AC207D0A01}" vid="{01F9063B-DB9C-4E46-B9C9-16BDB23879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DHIS2 Template </Template>
  <TotalTime>7181</TotalTime>
  <Words>604</Words>
  <Application>Microsoft Macintosh PowerPoint</Application>
  <PresentationFormat>Widescreen</PresentationFormat>
  <Paragraphs>41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Rubik</vt:lpstr>
      <vt:lpstr>Rubik Medium</vt:lpstr>
      <vt:lpstr>DHIS2 Online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</vt:vector>
  </TitlesOfParts>
  <Company>DHIS2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3.2.4 Creating a Chart - Pie chart</dc:title>
  <dc:subject>elearning</dc:subject>
  <dc:creator>Alejandra Avila</dc:creator>
  <cp:lastModifiedBy>Simona Sekerova</cp:lastModifiedBy>
  <cp:revision>456</cp:revision>
  <cp:lastPrinted>2021-06-09T13:32:46Z</cp:lastPrinted>
  <dcterms:created xsi:type="dcterms:W3CDTF">2021-02-03T12:41:27Z</dcterms:created>
  <dcterms:modified xsi:type="dcterms:W3CDTF">2023-09-18T11:37:07Z</dcterms:modified>
</cp:coreProperties>
</file>